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Poppins"/>
      <p:regular r:id="rId21"/>
      <p:bold r:id="rId22"/>
      <p:italic r:id="rId23"/>
      <p:boldItalic r:id="rId24"/>
    </p:embeddedFont>
    <p:embeddedFont>
      <p:font typeface="Poppins Light"/>
      <p:regular r:id="rId25"/>
      <p:bold r:id="rId26"/>
      <p:italic r:id="rId27"/>
      <p:boldItalic r:id="rId28"/>
    </p:embeddedFont>
    <p:embeddedFont>
      <p:font typeface="Poppins Medium"/>
      <p:regular r:id="rId29"/>
      <p:bold r:id="rId30"/>
      <p:italic r:id="rId31"/>
      <p:boldItalic r:id="rId32"/>
    </p:embeddedFont>
    <p:embeddedFont>
      <p:font typeface="Poppins Black"/>
      <p:bold r:id="rId33"/>
      <p:boldItalic r:id="rId34"/>
    </p:embeddedFont>
    <p:embeddedFont>
      <p:font typeface="Poppins SemiBold"/>
      <p:regular r:id="rId35"/>
      <p:bold r:id="rId36"/>
      <p:italic r:id="rId37"/>
      <p:boldItalic r:id="rId38"/>
    </p:embeddedFont>
    <p:embeddedFont>
      <p:font typeface="Poppins ExtraBold"/>
      <p:bold r:id="rId39"/>
      <p:boldItalic r:id="rId40"/>
    </p:embeddedFont>
    <p:embeddedFont>
      <p:font typeface="Source Sans Pr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5" roundtripDataSignature="AMtx7mh3Od8LLiiqfphzu9ZnffKuJfzH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ExtraBold-boldItalic.fntdata"/><Relationship Id="rId20" Type="http://schemas.openxmlformats.org/officeDocument/2006/relationships/slide" Target="slides/slide16.xml"/><Relationship Id="rId42" Type="http://schemas.openxmlformats.org/officeDocument/2006/relationships/font" Target="fonts/SourceSansPro-bold.fntdata"/><Relationship Id="rId41" Type="http://schemas.openxmlformats.org/officeDocument/2006/relationships/font" Target="fonts/SourceSansPro-regular.fntdata"/><Relationship Id="rId22" Type="http://schemas.openxmlformats.org/officeDocument/2006/relationships/font" Target="fonts/Poppins-bold.fntdata"/><Relationship Id="rId44" Type="http://schemas.openxmlformats.org/officeDocument/2006/relationships/font" Target="fonts/SourceSansPro-boldItalic.fntdata"/><Relationship Id="rId21" Type="http://schemas.openxmlformats.org/officeDocument/2006/relationships/font" Target="fonts/Poppins-regular.fntdata"/><Relationship Id="rId43" Type="http://schemas.openxmlformats.org/officeDocument/2006/relationships/font" Target="fonts/SourceSansPro-italic.fntdata"/><Relationship Id="rId24" Type="http://schemas.openxmlformats.org/officeDocument/2006/relationships/font" Target="fonts/Poppins-boldItalic.fntdata"/><Relationship Id="rId23" Type="http://schemas.openxmlformats.org/officeDocument/2006/relationships/font" Target="fonts/Poppins-italic.fntdata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Light-bold.fntdata"/><Relationship Id="rId25" Type="http://schemas.openxmlformats.org/officeDocument/2006/relationships/font" Target="fonts/PoppinsLight-regular.fntdata"/><Relationship Id="rId28" Type="http://schemas.openxmlformats.org/officeDocument/2006/relationships/font" Target="fonts/PoppinsLight-boldItalic.fntdata"/><Relationship Id="rId27" Type="http://schemas.openxmlformats.org/officeDocument/2006/relationships/font" Target="fonts/Poppins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Medium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Medium-italic.fntdata"/><Relationship Id="rId30" Type="http://schemas.openxmlformats.org/officeDocument/2006/relationships/font" Target="fonts/PoppinsMedium-bold.fntdata"/><Relationship Id="rId11" Type="http://schemas.openxmlformats.org/officeDocument/2006/relationships/slide" Target="slides/slide7.xml"/><Relationship Id="rId33" Type="http://schemas.openxmlformats.org/officeDocument/2006/relationships/font" Target="fonts/PoppinsBlack-bold.fntdata"/><Relationship Id="rId10" Type="http://schemas.openxmlformats.org/officeDocument/2006/relationships/slide" Target="slides/slide6.xml"/><Relationship Id="rId32" Type="http://schemas.openxmlformats.org/officeDocument/2006/relationships/font" Target="fonts/PoppinsMedium-boldItalic.fntdata"/><Relationship Id="rId13" Type="http://schemas.openxmlformats.org/officeDocument/2006/relationships/slide" Target="slides/slide9.xml"/><Relationship Id="rId35" Type="http://schemas.openxmlformats.org/officeDocument/2006/relationships/font" Target="fonts/PoppinsSemiBold-regular.fntdata"/><Relationship Id="rId12" Type="http://schemas.openxmlformats.org/officeDocument/2006/relationships/slide" Target="slides/slide8.xml"/><Relationship Id="rId34" Type="http://schemas.openxmlformats.org/officeDocument/2006/relationships/font" Target="fonts/PoppinsBlack-boldItalic.fntdata"/><Relationship Id="rId15" Type="http://schemas.openxmlformats.org/officeDocument/2006/relationships/slide" Target="slides/slide11.xml"/><Relationship Id="rId37" Type="http://schemas.openxmlformats.org/officeDocument/2006/relationships/font" Target="fonts/PoppinsSemiBold-italic.fntdata"/><Relationship Id="rId14" Type="http://schemas.openxmlformats.org/officeDocument/2006/relationships/slide" Target="slides/slide10.xml"/><Relationship Id="rId36" Type="http://schemas.openxmlformats.org/officeDocument/2006/relationships/font" Target="fonts/PoppinsSemiBold-bold.fntdata"/><Relationship Id="rId17" Type="http://schemas.openxmlformats.org/officeDocument/2006/relationships/slide" Target="slides/slide13.xml"/><Relationship Id="rId39" Type="http://schemas.openxmlformats.org/officeDocument/2006/relationships/font" Target="fonts/PoppinsExtraBold-bold.fntdata"/><Relationship Id="rId16" Type="http://schemas.openxmlformats.org/officeDocument/2006/relationships/slide" Target="slides/slide12.xml"/><Relationship Id="rId38" Type="http://schemas.openxmlformats.org/officeDocument/2006/relationships/font" Target="fonts/PoppinsSemiBold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g15173327c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9" name="Google Shape;3419;g15173327c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1" name="Shape 3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" name="Google Shape;3502;g15248b6f9d5_0_7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3" name="Google Shape;3503;g15248b6f9d5_0_7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9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15173327c7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15173327c7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6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g15248b6f9d5_0_7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8" name="Google Shape;3518;g15248b6f9d5_0_7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2" name="Shape 3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3" name="Google Shape;3533;g15173327c7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4" name="Google Shape;3534;g15173327c7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9" name="Shape 3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Google Shape;3540;g15173327c7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1" name="Google Shape;3541;g15173327c7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7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8" name="Google Shape;3548;g15173327c7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9" name="Google Shape;3549;g15173327c7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4" name="Shape 3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5" name="Google Shape;3555;g15173327c7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6" name="Google Shape;3556;g15173327c7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Remo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3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g15173327c7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5" name="Google Shape;3425;g15173327c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9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Google Shape;3440;g15173327c7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1" name="Google Shape;3441;g15173327c7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g15173327c7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9" name="Google Shape;3449;g15173327c7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5" name="Shape 3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6" name="Google Shape;3456;g15173327c7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7" name="Google Shape;3457;g15173327c7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8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15173327c7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15173327c7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Siomon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4" name="Shape 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Google Shape;3475;g15173327c7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6" name="Google Shape;3476;g15173327c7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3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5173327c7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5" name="Google Shape;3485;g15173327c7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Google Shape;3492;g15173327c7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3" name="Google Shape;3493;g15173327c7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7"/>
          <p:cNvSpPr txBox="1"/>
          <p:nvPr>
            <p:ph type="ctrTitle"/>
          </p:nvPr>
        </p:nvSpPr>
        <p:spPr>
          <a:xfrm>
            <a:off x="714300" y="671100"/>
            <a:ext cx="77154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47"/>
          <p:cNvSpPr txBox="1"/>
          <p:nvPr>
            <p:ph idx="12" type="sldNum"/>
          </p:nvPr>
        </p:nvSpPr>
        <p:spPr>
          <a:xfrm>
            <a:off x="8472458" y="5044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11" name="Google Shape;11;p47"/>
          <p:cNvGrpSpPr/>
          <p:nvPr/>
        </p:nvGrpSpPr>
        <p:grpSpPr>
          <a:xfrm rot="-5236622">
            <a:off x="6412169" y="-1130828"/>
            <a:ext cx="1853898" cy="1381869"/>
            <a:chOff x="4500175" y="3779525"/>
            <a:chExt cx="1136425" cy="847075"/>
          </a:xfrm>
        </p:grpSpPr>
        <p:sp>
          <p:nvSpPr>
            <p:cNvPr id="12" name="Google Shape;12;p47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7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47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47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47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47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47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47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47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7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47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Google Shape;23;p47"/>
          <p:cNvGrpSpPr/>
          <p:nvPr/>
        </p:nvGrpSpPr>
        <p:grpSpPr>
          <a:xfrm rot="10800000">
            <a:off x="-580802" y="-652655"/>
            <a:ext cx="4033310" cy="2216956"/>
            <a:chOff x="4178350" y="2375050"/>
            <a:chExt cx="938350" cy="515775"/>
          </a:xfrm>
        </p:grpSpPr>
        <p:sp>
          <p:nvSpPr>
            <p:cNvPr id="24" name="Google Shape;24;p47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47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47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47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7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7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47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" name="Google Shape;31;p47"/>
          <p:cNvGrpSpPr/>
          <p:nvPr/>
        </p:nvGrpSpPr>
        <p:grpSpPr>
          <a:xfrm>
            <a:off x="3452488" y="317625"/>
            <a:ext cx="700450" cy="636075"/>
            <a:chOff x="3652400" y="3788700"/>
            <a:chExt cx="700450" cy="636075"/>
          </a:xfrm>
        </p:grpSpPr>
        <p:sp>
          <p:nvSpPr>
            <p:cNvPr id="32" name="Google Shape;32;p47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7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7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7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7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7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7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7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7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7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7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7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7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7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7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" name="Google Shape;47;p47"/>
          <p:cNvGrpSpPr/>
          <p:nvPr/>
        </p:nvGrpSpPr>
        <p:grpSpPr>
          <a:xfrm flipH="1">
            <a:off x="4705939" y="3402680"/>
            <a:ext cx="5889385" cy="2656239"/>
            <a:chOff x="5619200" y="4458200"/>
            <a:chExt cx="1647150" cy="742900"/>
          </a:xfrm>
        </p:grpSpPr>
        <p:sp>
          <p:nvSpPr>
            <p:cNvPr id="48" name="Google Shape;48;p47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7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7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7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7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" name="Google Shape;53;p47"/>
          <p:cNvGrpSpPr/>
          <p:nvPr/>
        </p:nvGrpSpPr>
        <p:grpSpPr>
          <a:xfrm rot="-2025439">
            <a:off x="5809038" y="4575903"/>
            <a:ext cx="1019004" cy="1634769"/>
            <a:chOff x="2402100" y="3854125"/>
            <a:chExt cx="435600" cy="698825"/>
          </a:xfrm>
        </p:grpSpPr>
        <p:sp>
          <p:nvSpPr>
            <p:cNvPr id="54" name="Google Shape;54;p47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7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7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7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7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7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7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7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7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7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7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7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7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" name="Google Shape;67;p47"/>
          <p:cNvGrpSpPr/>
          <p:nvPr/>
        </p:nvGrpSpPr>
        <p:grpSpPr>
          <a:xfrm>
            <a:off x="-1158527" y="4518080"/>
            <a:ext cx="3672415" cy="1331055"/>
            <a:chOff x="-1068127" y="3996205"/>
            <a:chExt cx="3672415" cy="1331055"/>
          </a:xfrm>
        </p:grpSpPr>
        <p:sp>
          <p:nvSpPr>
            <p:cNvPr id="68" name="Google Shape;68;p47"/>
            <p:cNvSpPr/>
            <p:nvPr/>
          </p:nvSpPr>
          <p:spPr>
            <a:xfrm rot="-10594719">
              <a:off x="-1038001" y="4102993"/>
              <a:ext cx="3612164" cy="1117479"/>
            </a:xfrm>
            <a:custGeom>
              <a:rect b="b" l="l" r="r" t="t"/>
              <a:pathLst>
                <a:path extrusionOk="0" h="19192" w="62034">
                  <a:moveTo>
                    <a:pt x="11909" y="0"/>
                  </a:moveTo>
                  <a:cubicBezTo>
                    <a:pt x="10357" y="0"/>
                    <a:pt x="8959" y="416"/>
                    <a:pt x="7720" y="1498"/>
                  </a:cubicBezTo>
                  <a:cubicBezTo>
                    <a:pt x="0" y="8222"/>
                    <a:pt x="9929" y="19192"/>
                    <a:pt x="23150" y="19192"/>
                  </a:cubicBezTo>
                  <a:cubicBezTo>
                    <a:pt x="24750" y="19192"/>
                    <a:pt x="26398" y="19031"/>
                    <a:pt x="28069" y="18683"/>
                  </a:cubicBezTo>
                  <a:cubicBezTo>
                    <a:pt x="43548" y="15426"/>
                    <a:pt x="55087" y="14402"/>
                    <a:pt x="58747" y="9036"/>
                  </a:cubicBezTo>
                  <a:cubicBezTo>
                    <a:pt x="62033" y="4211"/>
                    <a:pt x="59267" y="1003"/>
                    <a:pt x="52187" y="1003"/>
                  </a:cubicBezTo>
                  <a:cubicBezTo>
                    <a:pt x="48708" y="1003"/>
                    <a:pt x="44188" y="1777"/>
                    <a:pt x="38833" y="3515"/>
                  </a:cubicBezTo>
                  <a:cubicBezTo>
                    <a:pt x="36521" y="4263"/>
                    <a:pt x="34303" y="4561"/>
                    <a:pt x="32180" y="4561"/>
                  </a:cubicBezTo>
                  <a:cubicBezTo>
                    <a:pt x="23878" y="4561"/>
                    <a:pt x="17050" y="0"/>
                    <a:pt x="11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" name="Google Shape;69;p47"/>
            <p:cNvGrpSpPr/>
            <p:nvPr/>
          </p:nvGrpSpPr>
          <p:grpSpPr>
            <a:xfrm>
              <a:off x="-800178" y="4304942"/>
              <a:ext cx="2873315" cy="818933"/>
              <a:chOff x="-800178" y="4304942"/>
              <a:chExt cx="2873315" cy="818933"/>
            </a:xfrm>
          </p:grpSpPr>
          <p:sp>
            <p:nvSpPr>
              <p:cNvPr id="70" name="Google Shape;70;p47"/>
              <p:cNvSpPr/>
              <p:nvPr/>
            </p:nvSpPr>
            <p:spPr>
              <a:xfrm rot="-10594719">
                <a:off x="1780944" y="5070486"/>
                <a:ext cx="126240" cy="49667"/>
              </a:xfrm>
              <a:custGeom>
                <a:rect b="b" l="l" r="r" t="t"/>
                <a:pathLst>
                  <a:path extrusionOk="0" h="853" w="2168">
                    <a:moveTo>
                      <a:pt x="986" y="1"/>
                    </a:moveTo>
                    <a:cubicBezTo>
                      <a:pt x="882" y="1"/>
                      <a:pt x="780" y="9"/>
                      <a:pt x="679" y="24"/>
                    </a:cubicBezTo>
                    <a:cubicBezTo>
                      <a:pt x="431" y="55"/>
                      <a:pt x="89" y="179"/>
                      <a:pt x="27" y="427"/>
                    </a:cubicBezTo>
                    <a:cubicBezTo>
                      <a:pt x="1" y="664"/>
                      <a:pt x="243" y="745"/>
                      <a:pt x="430" y="745"/>
                    </a:cubicBezTo>
                    <a:cubicBezTo>
                      <a:pt x="464" y="745"/>
                      <a:pt x="495" y="742"/>
                      <a:pt x="524" y="738"/>
                    </a:cubicBezTo>
                    <a:cubicBezTo>
                      <a:pt x="573" y="729"/>
                      <a:pt x="621" y="725"/>
                      <a:pt x="667" y="725"/>
                    </a:cubicBezTo>
                    <a:cubicBezTo>
                      <a:pt x="793" y="725"/>
                      <a:pt x="906" y="754"/>
                      <a:pt x="1020" y="800"/>
                    </a:cubicBezTo>
                    <a:cubicBezTo>
                      <a:pt x="1125" y="835"/>
                      <a:pt x="1229" y="852"/>
                      <a:pt x="1332" y="852"/>
                    </a:cubicBezTo>
                    <a:cubicBezTo>
                      <a:pt x="1504" y="852"/>
                      <a:pt x="1671" y="804"/>
                      <a:pt x="1826" y="707"/>
                    </a:cubicBezTo>
                    <a:cubicBezTo>
                      <a:pt x="1982" y="614"/>
                      <a:pt x="2168" y="334"/>
                      <a:pt x="1919" y="210"/>
                    </a:cubicBezTo>
                    <a:cubicBezTo>
                      <a:pt x="1617" y="71"/>
                      <a:pt x="1297" y="1"/>
                      <a:pt x="9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47"/>
              <p:cNvSpPr/>
              <p:nvPr/>
            </p:nvSpPr>
            <p:spPr>
              <a:xfrm rot="-10594719">
                <a:off x="1565235" y="5016770"/>
                <a:ext cx="124668" cy="49551"/>
              </a:xfrm>
              <a:custGeom>
                <a:rect b="b" l="l" r="r" t="t"/>
                <a:pathLst>
                  <a:path extrusionOk="0" h="851" w="2141">
                    <a:moveTo>
                      <a:pt x="814" y="1"/>
                    </a:moveTo>
                    <a:cubicBezTo>
                      <a:pt x="564" y="1"/>
                      <a:pt x="323" y="118"/>
                      <a:pt x="156" y="285"/>
                    </a:cubicBezTo>
                    <a:cubicBezTo>
                      <a:pt x="1" y="502"/>
                      <a:pt x="280" y="595"/>
                      <a:pt x="466" y="595"/>
                    </a:cubicBezTo>
                    <a:cubicBezTo>
                      <a:pt x="621" y="595"/>
                      <a:pt x="776" y="657"/>
                      <a:pt x="900" y="781"/>
                    </a:cubicBezTo>
                    <a:cubicBezTo>
                      <a:pt x="1009" y="828"/>
                      <a:pt x="1133" y="851"/>
                      <a:pt x="1257" y="851"/>
                    </a:cubicBezTo>
                    <a:cubicBezTo>
                      <a:pt x="1381" y="851"/>
                      <a:pt x="1505" y="828"/>
                      <a:pt x="1614" y="781"/>
                    </a:cubicBezTo>
                    <a:cubicBezTo>
                      <a:pt x="1738" y="719"/>
                      <a:pt x="2141" y="502"/>
                      <a:pt x="1924" y="347"/>
                    </a:cubicBezTo>
                    <a:cubicBezTo>
                      <a:pt x="1645" y="130"/>
                      <a:pt x="1272" y="6"/>
                      <a:pt x="900" y="6"/>
                    </a:cubicBezTo>
                    <a:cubicBezTo>
                      <a:pt x="871" y="2"/>
                      <a:pt x="843" y="1"/>
                      <a:pt x="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47"/>
              <p:cNvSpPr/>
              <p:nvPr/>
            </p:nvSpPr>
            <p:spPr>
              <a:xfrm rot="-10594719">
                <a:off x="1976086" y="4955828"/>
                <a:ext cx="95786" cy="45242"/>
              </a:xfrm>
              <a:custGeom>
                <a:rect b="b" l="l" r="r" t="t"/>
                <a:pathLst>
                  <a:path extrusionOk="0" h="777" w="1645">
                    <a:moveTo>
                      <a:pt x="869" y="1"/>
                    </a:moveTo>
                    <a:cubicBezTo>
                      <a:pt x="249" y="1"/>
                      <a:pt x="1" y="776"/>
                      <a:pt x="776" y="776"/>
                    </a:cubicBezTo>
                    <a:cubicBezTo>
                      <a:pt x="1396" y="776"/>
                      <a:pt x="1645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47"/>
              <p:cNvSpPr/>
              <p:nvPr/>
            </p:nvSpPr>
            <p:spPr>
              <a:xfrm rot="-10594719">
                <a:off x="1773296" y="4958228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900" y="0"/>
                    </a:moveTo>
                    <a:cubicBezTo>
                      <a:pt x="249" y="0"/>
                      <a:pt x="1" y="776"/>
                      <a:pt x="776" y="776"/>
                    </a:cubicBezTo>
                    <a:cubicBezTo>
                      <a:pt x="1397" y="776"/>
                      <a:pt x="1645" y="0"/>
                      <a:pt x="9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47"/>
              <p:cNvSpPr/>
              <p:nvPr/>
            </p:nvSpPr>
            <p:spPr>
              <a:xfrm rot="-10594719">
                <a:off x="1864326" y="4858253"/>
                <a:ext cx="126473" cy="45999"/>
              </a:xfrm>
              <a:custGeom>
                <a:rect b="b" l="l" r="r" t="t"/>
                <a:pathLst>
                  <a:path extrusionOk="0" h="790" w="2172">
                    <a:moveTo>
                      <a:pt x="828" y="0"/>
                    </a:moveTo>
                    <a:cubicBezTo>
                      <a:pt x="650" y="0"/>
                      <a:pt x="477" y="49"/>
                      <a:pt x="342" y="146"/>
                    </a:cubicBezTo>
                    <a:cubicBezTo>
                      <a:pt x="187" y="239"/>
                      <a:pt x="1" y="487"/>
                      <a:pt x="249" y="611"/>
                    </a:cubicBezTo>
                    <a:cubicBezTo>
                      <a:pt x="525" y="726"/>
                      <a:pt x="835" y="790"/>
                      <a:pt x="1154" y="790"/>
                    </a:cubicBezTo>
                    <a:cubicBezTo>
                      <a:pt x="1265" y="790"/>
                      <a:pt x="1377" y="782"/>
                      <a:pt x="1489" y="766"/>
                    </a:cubicBezTo>
                    <a:cubicBezTo>
                      <a:pt x="1707" y="735"/>
                      <a:pt x="2079" y="611"/>
                      <a:pt x="2110" y="363"/>
                    </a:cubicBezTo>
                    <a:cubicBezTo>
                      <a:pt x="2172" y="115"/>
                      <a:pt x="1800" y="115"/>
                      <a:pt x="1645" y="115"/>
                    </a:cubicBezTo>
                    <a:cubicBezTo>
                      <a:pt x="1595" y="123"/>
                      <a:pt x="1547" y="127"/>
                      <a:pt x="1501" y="127"/>
                    </a:cubicBezTo>
                    <a:cubicBezTo>
                      <a:pt x="1375" y="127"/>
                      <a:pt x="1262" y="98"/>
                      <a:pt x="1148" y="53"/>
                    </a:cubicBezTo>
                    <a:cubicBezTo>
                      <a:pt x="1044" y="18"/>
                      <a:pt x="935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47"/>
              <p:cNvSpPr/>
              <p:nvPr/>
            </p:nvSpPr>
            <p:spPr>
              <a:xfrm rot="-10594719">
                <a:off x="1635557" y="4850249"/>
                <a:ext cx="88566" cy="25328"/>
              </a:xfrm>
              <a:custGeom>
                <a:rect b="b" l="l" r="r" t="t"/>
                <a:pathLst>
                  <a:path extrusionOk="0" h="435" w="1521">
                    <a:moveTo>
                      <a:pt x="931" y="1"/>
                    </a:moveTo>
                    <a:cubicBezTo>
                      <a:pt x="652" y="1"/>
                      <a:pt x="404" y="63"/>
                      <a:pt x="156" y="218"/>
                    </a:cubicBezTo>
                    <a:cubicBezTo>
                      <a:pt x="124" y="249"/>
                      <a:pt x="0" y="280"/>
                      <a:pt x="31" y="373"/>
                    </a:cubicBezTo>
                    <a:cubicBezTo>
                      <a:pt x="31" y="435"/>
                      <a:pt x="156" y="435"/>
                      <a:pt x="218" y="435"/>
                    </a:cubicBezTo>
                    <a:lnTo>
                      <a:pt x="590" y="435"/>
                    </a:lnTo>
                    <a:cubicBezTo>
                      <a:pt x="869" y="404"/>
                      <a:pt x="1148" y="342"/>
                      <a:pt x="1365" y="218"/>
                    </a:cubicBezTo>
                    <a:cubicBezTo>
                      <a:pt x="1427" y="187"/>
                      <a:pt x="1520" y="125"/>
                      <a:pt x="1520" y="63"/>
                    </a:cubicBezTo>
                    <a:cubicBezTo>
                      <a:pt x="1489" y="1"/>
                      <a:pt x="1365" y="1"/>
                      <a:pt x="13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47"/>
              <p:cNvSpPr/>
              <p:nvPr/>
            </p:nvSpPr>
            <p:spPr>
              <a:xfrm rot="-10594719">
                <a:off x="1326281" y="4893132"/>
                <a:ext cx="144524" cy="58168"/>
              </a:xfrm>
              <a:custGeom>
                <a:rect b="b" l="l" r="r" t="t"/>
                <a:pathLst>
                  <a:path extrusionOk="0" h="999" w="2482">
                    <a:moveTo>
                      <a:pt x="782" y="1"/>
                    </a:moveTo>
                    <a:cubicBezTo>
                      <a:pt x="533" y="1"/>
                      <a:pt x="291" y="118"/>
                      <a:pt x="124" y="285"/>
                    </a:cubicBezTo>
                    <a:cubicBezTo>
                      <a:pt x="0" y="502"/>
                      <a:pt x="248" y="626"/>
                      <a:pt x="434" y="626"/>
                    </a:cubicBezTo>
                    <a:lnTo>
                      <a:pt x="434" y="595"/>
                    </a:lnTo>
                    <a:cubicBezTo>
                      <a:pt x="714" y="595"/>
                      <a:pt x="1024" y="719"/>
                      <a:pt x="1241" y="905"/>
                    </a:cubicBezTo>
                    <a:cubicBezTo>
                      <a:pt x="1365" y="967"/>
                      <a:pt x="1497" y="998"/>
                      <a:pt x="1625" y="998"/>
                    </a:cubicBezTo>
                    <a:cubicBezTo>
                      <a:pt x="1753" y="998"/>
                      <a:pt x="1877" y="967"/>
                      <a:pt x="1985" y="905"/>
                    </a:cubicBezTo>
                    <a:cubicBezTo>
                      <a:pt x="2109" y="843"/>
                      <a:pt x="2482" y="626"/>
                      <a:pt x="2296" y="440"/>
                    </a:cubicBezTo>
                    <a:cubicBezTo>
                      <a:pt x="1926" y="156"/>
                      <a:pt x="1479" y="2"/>
                      <a:pt x="1001" y="2"/>
                    </a:cubicBezTo>
                    <a:cubicBezTo>
                      <a:pt x="957" y="2"/>
                      <a:pt x="913" y="3"/>
                      <a:pt x="869" y="6"/>
                    </a:cubicBezTo>
                    <a:cubicBezTo>
                      <a:pt x="840" y="2"/>
                      <a:pt x="811" y="1"/>
                      <a:pt x="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47"/>
              <p:cNvSpPr/>
              <p:nvPr/>
            </p:nvSpPr>
            <p:spPr>
              <a:xfrm rot="-10594719">
                <a:off x="1377624" y="4771551"/>
                <a:ext cx="112090" cy="34645"/>
              </a:xfrm>
              <a:custGeom>
                <a:rect b="b" l="l" r="r" t="t"/>
                <a:pathLst>
                  <a:path extrusionOk="0" h="595" w="1925">
                    <a:moveTo>
                      <a:pt x="956" y="1"/>
                    </a:moveTo>
                    <a:cubicBezTo>
                      <a:pt x="755" y="1"/>
                      <a:pt x="563" y="59"/>
                      <a:pt x="404" y="149"/>
                    </a:cubicBezTo>
                    <a:cubicBezTo>
                      <a:pt x="280" y="211"/>
                      <a:pt x="1" y="397"/>
                      <a:pt x="249" y="460"/>
                    </a:cubicBezTo>
                    <a:lnTo>
                      <a:pt x="776" y="584"/>
                    </a:lnTo>
                    <a:cubicBezTo>
                      <a:pt x="835" y="591"/>
                      <a:pt x="895" y="595"/>
                      <a:pt x="957" y="595"/>
                    </a:cubicBezTo>
                    <a:cubicBezTo>
                      <a:pt x="1155" y="595"/>
                      <a:pt x="1362" y="554"/>
                      <a:pt x="1552" y="460"/>
                    </a:cubicBezTo>
                    <a:cubicBezTo>
                      <a:pt x="1645" y="397"/>
                      <a:pt x="1924" y="211"/>
                      <a:pt x="1676" y="149"/>
                    </a:cubicBezTo>
                    <a:lnTo>
                      <a:pt x="1180" y="25"/>
                    </a:lnTo>
                    <a:cubicBezTo>
                      <a:pt x="1105" y="9"/>
                      <a:pt x="1030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47"/>
              <p:cNvSpPr/>
              <p:nvPr/>
            </p:nvSpPr>
            <p:spPr>
              <a:xfrm rot="-10594719">
                <a:off x="1803282" y="4697382"/>
                <a:ext cx="112032" cy="48211"/>
              </a:xfrm>
              <a:custGeom>
                <a:rect b="b" l="l" r="r" t="t"/>
                <a:pathLst>
                  <a:path extrusionOk="0" h="828" w="1924">
                    <a:moveTo>
                      <a:pt x="826" y="1"/>
                    </a:moveTo>
                    <a:cubicBezTo>
                      <a:pt x="594" y="1"/>
                      <a:pt x="368" y="69"/>
                      <a:pt x="187" y="225"/>
                    </a:cubicBezTo>
                    <a:cubicBezTo>
                      <a:pt x="0" y="349"/>
                      <a:pt x="31" y="535"/>
                      <a:pt x="280" y="535"/>
                    </a:cubicBezTo>
                    <a:lnTo>
                      <a:pt x="249" y="535"/>
                    </a:lnTo>
                    <a:cubicBezTo>
                      <a:pt x="404" y="567"/>
                      <a:pt x="559" y="629"/>
                      <a:pt x="683" y="753"/>
                    </a:cubicBezTo>
                    <a:cubicBezTo>
                      <a:pt x="749" y="808"/>
                      <a:pt x="838" y="828"/>
                      <a:pt x="935" y="828"/>
                    </a:cubicBezTo>
                    <a:cubicBezTo>
                      <a:pt x="1110" y="828"/>
                      <a:pt x="1307" y="762"/>
                      <a:pt x="1427" y="722"/>
                    </a:cubicBezTo>
                    <a:cubicBezTo>
                      <a:pt x="1520" y="691"/>
                      <a:pt x="1924" y="473"/>
                      <a:pt x="1738" y="318"/>
                    </a:cubicBezTo>
                    <a:cubicBezTo>
                      <a:pt x="1520" y="132"/>
                      <a:pt x="1241" y="39"/>
                      <a:pt x="962" y="8"/>
                    </a:cubicBezTo>
                    <a:cubicBezTo>
                      <a:pt x="917" y="3"/>
                      <a:pt x="871" y="1"/>
                      <a:pt x="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47"/>
              <p:cNvSpPr/>
              <p:nvPr/>
            </p:nvSpPr>
            <p:spPr>
              <a:xfrm rot="-10594719">
                <a:off x="1895778" y="4578886"/>
                <a:ext cx="113837" cy="36159"/>
              </a:xfrm>
              <a:custGeom>
                <a:rect b="b" l="l" r="r" t="t"/>
                <a:pathLst>
                  <a:path extrusionOk="0" h="621" w="1955">
                    <a:moveTo>
                      <a:pt x="1210" y="1"/>
                    </a:moveTo>
                    <a:cubicBezTo>
                      <a:pt x="807" y="1"/>
                      <a:pt x="1" y="621"/>
                      <a:pt x="745" y="621"/>
                    </a:cubicBezTo>
                    <a:cubicBezTo>
                      <a:pt x="1148" y="621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47"/>
              <p:cNvSpPr/>
              <p:nvPr/>
            </p:nvSpPr>
            <p:spPr>
              <a:xfrm rot="-10594719">
                <a:off x="1667823" y="4452968"/>
                <a:ext cx="119311" cy="43903"/>
              </a:xfrm>
              <a:custGeom>
                <a:rect b="b" l="l" r="r" t="t"/>
                <a:pathLst>
                  <a:path extrusionOk="0" h="754" w="2049">
                    <a:moveTo>
                      <a:pt x="754" y="0"/>
                    </a:moveTo>
                    <a:cubicBezTo>
                      <a:pt x="504" y="0"/>
                      <a:pt x="264" y="123"/>
                      <a:pt x="125" y="346"/>
                    </a:cubicBezTo>
                    <a:cubicBezTo>
                      <a:pt x="1" y="563"/>
                      <a:pt x="218" y="749"/>
                      <a:pt x="435" y="749"/>
                    </a:cubicBezTo>
                    <a:lnTo>
                      <a:pt x="1180" y="749"/>
                    </a:lnTo>
                    <a:cubicBezTo>
                      <a:pt x="1208" y="752"/>
                      <a:pt x="1237" y="754"/>
                      <a:pt x="1265" y="754"/>
                    </a:cubicBezTo>
                    <a:cubicBezTo>
                      <a:pt x="1515" y="754"/>
                      <a:pt x="1757" y="634"/>
                      <a:pt x="1924" y="439"/>
                    </a:cubicBezTo>
                    <a:cubicBezTo>
                      <a:pt x="2048" y="191"/>
                      <a:pt x="1831" y="5"/>
                      <a:pt x="1583" y="5"/>
                    </a:cubicBezTo>
                    <a:lnTo>
                      <a:pt x="839" y="5"/>
                    </a:lnTo>
                    <a:cubicBezTo>
                      <a:pt x="810" y="2"/>
                      <a:pt x="782" y="0"/>
                      <a:pt x="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47"/>
              <p:cNvSpPr/>
              <p:nvPr/>
            </p:nvSpPr>
            <p:spPr>
              <a:xfrm rot="-10594719">
                <a:off x="1579763" y="4538236"/>
                <a:ext cx="113896" cy="34412"/>
              </a:xfrm>
              <a:custGeom>
                <a:rect b="b" l="l" r="r" t="t"/>
                <a:pathLst>
                  <a:path extrusionOk="0" h="591" w="1956">
                    <a:moveTo>
                      <a:pt x="1211" y="1"/>
                    </a:moveTo>
                    <a:cubicBezTo>
                      <a:pt x="838" y="1"/>
                      <a:pt x="1" y="590"/>
                      <a:pt x="776" y="590"/>
                    </a:cubicBezTo>
                    <a:cubicBezTo>
                      <a:pt x="1149" y="590"/>
                      <a:pt x="1955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47"/>
              <p:cNvSpPr/>
              <p:nvPr/>
            </p:nvSpPr>
            <p:spPr>
              <a:xfrm rot="-10594719">
                <a:off x="1579808" y="4655738"/>
                <a:ext cx="106675" cy="39652"/>
              </a:xfrm>
              <a:custGeom>
                <a:rect b="b" l="l" r="r" t="t"/>
                <a:pathLst>
                  <a:path extrusionOk="0" h="681" w="1832">
                    <a:moveTo>
                      <a:pt x="915" y="1"/>
                    </a:moveTo>
                    <a:cubicBezTo>
                      <a:pt x="727" y="1"/>
                      <a:pt x="543" y="49"/>
                      <a:pt x="373" y="155"/>
                    </a:cubicBezTo>
                    <a:cubicBezTo>
                      <a:pt x="249" y="217"/>
                      <a:pt x="1" y="434"/>
                      <a:pt x="280" y="527"/>
                    </a:cubicBezTo>
                    <a:lnTo>
                      <a:pt x="683" y="651"/>
                    </a:lnTo>
                    <a:cubicBezTo>
                      <a:pt x="762" y="671"/>
                      <a:pt x="844" y="681"/>
                      <a:pt x="926" y="681"/>
                    </a:cubicBezTo>
                    <a:cubicBezTo>
                      <a:pt x="1105" y="681"/>
                      <a:pt x="1289" y="633"/>
                      <a:pt x="1459" y="527"/>
                    </a:cubicBezTo>
                    <a:cubicBezTo>
                      <a:pt x="1583" y="465"/>
                      <a:pt x="1831" y="248"/>
                      <a:pt x="1552" y="155"/>
                    </a:cubicBezTo>
                    <a:lnTo>
                      <a:pt x="1180" y="31"/>
                    </a:lnTo>
                    <a:cubicBezTo>
                      <a:pt x="1091" y="11"/>
                      <a:pt x="1003" y="1"/>
                      <a:pt x="9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47"/>
              <p:cNvSpPr/>
              <p:nvPr/>
            </p:nvSpPr>
            <p:spPr>
              <a:xfrm rot="-10594719">
                <a:off x="1253171" y="4536196"/>
                <a:ext cx="131888" cy="69813"/>
              </a:xfrm>
              <a:custGeom>
                <a:rect b="b" l="l" r="r" t="t"/>
                <a:pathLst>
                  <a:path extrusionOk="0" h="1199" w="2265">
                    <a:moveTo>
                      <a:pt x="979" y="0"/>
                    </a:moveTo>
                    <a:cubicBezTo>
                      <a:pt x="813" y="0"/>
                      <a:pt x="636" y="53"/>
                      <a:pt x="497" y="92"/>
                    </a:cubicBezTo>
                    <a:cubicBezTo>
                      <a:pt x="403" y="123"/>
                      <a:pt x="0" y="341"/>
                      <a:pt x="186" y="496"/>
                    </a:cubicBezTo>
                    <a:lnTo>
                      <a:pt x="1055" y="1116"/>
                    </a:lnTo>
                    <a:cubicBezTo>
                      <a:pt x="1127" y="1176"/>
                      <a:pt x="1222" y="1199"/>
                      <a:pt x="1323" y="1199"/>
                    </a:cubicBezTo>
                    <a:cubicBezTo>
                      <a:pt x="1482" y="1199"/>
                      <a:pt x="1654" y="1142"/>
                      <a:pt x="1768" y="1085"/>
                    </a:cubicBezTo>
                    <a:cubicBezTo>
                      <a:pt x="1861" y="1054"/>
                      <a:pt x="2265" y="868"/>
                      <a:pt x="2079" y="713"/>
                    </a:cubicBezTo>
                    <a:lnTo>
                      <a:pt x="1241" y="61"/>
                    </a:lnTo>
                    <a:cubicBezTo>
                      <a:pt x="1163" y="17"/>
                      <a:pt x="1073" y="0"/>
                      <a:pt x="9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47"/>
              <p:cNvSpPr/>
              <p:nvPr/>
            </p:nvSpPr>
            <p:spPr>
              <a:xfrm rot="-10594719">
                <a:off x="1324781" y="4401406"/>
                <a:ext cx="110227" cy="62419"/>
              </a:xfrm>
              <a:custGeom>
                <a:rect b="b" l="l" r="r" t="t"/>
                <a:pathLst>
                  <a:path extrusionOk="0" h="1072" w="1893">
                    <a:moveTo>
                      <a:pt x="707" y="1"/>
                    </a:moveTo>
                    <a:cubicBezTo>
                      <a:pt x="508" y="1"/>
                      <a:pt x="317" y="77"/>
                      <a:pt x="187" y="229"/>
                    </a:cubicBezTo>
                    <a:cubicBezTo>
                      <a:pt x="1" y="415"/>
                      <a:pt x="94" y="725"/>
                      <a:pt x="342" y="787"/>
                    </a:cubicBezTo>
                    <a:lnTo>
                      <a:pt x="962" y="1035"/>
                    </a:lnTo>
                    <a:cubicBezTo>
                      <a:pt x="1037" y="1060"/>
                      <a:pt x="1114" y="1072"/>
                      <a:pt x="1190" y="1072"/>
                    </a:cubicBezTo>
                    <a:cubicBezTo>
                      <a:pt x="1399" y="1072"/>
                      <a:pt x="1602" y="986"/>
                      <a:pt x="1738" y="849"/>
                    </a:cubicBezTo>
                    <a:cubicBezTo>
                      <a:pt x="1893" y="663"/>
                      <a:pt x="1831" y="353"/>
                      <a:pt x="1583" y="291"/>
                    </a:cubicBezTo>
                    <a:lnTo>
                      <a:pt x="962" y="43"/>
                    </a:lnTo>
                    <a:cubicBezTo>
                      <a:pt x="879" y="15"/>
                      <a:pt x="792" y="1"/>
                      <a:pt x="7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47"/>
              <p:cNvSpPr/>
              <p:nvPr/>
            </p:nvSpPr>
            <p:spPr>
              <a:xfrm rot="-10594719">
                <a:off x="1535351" y="4341719"/>
                <a:ext cx="103007" cy="37556"/>
              </a:xfrm>
              <a:custGeom>
                <a:rect b="b" l="l" r="r" t="t"/>
                <a:pathLst>
                  <a:path extrusionOk="0" h="645" w="1769">
                    <a:moveTo>
                      <a:pt x="925" y="1"/>
                    </a:moveTo>
                    <a:cubicBezTo>
                      <a:pt x="724" y="1"/>
                      <a:pt x="532" y="58"/>
                      <a:pt x="373" y="149"/>
                    </a:cubicBezTo>
                    <a:cubicBezTo>
                      <a:pt x="249" y="211"/>
                      <a:pt x="1" y="428"/>
                      <a:pt x="249" y="490"/>
                    </a:cubicBezTo>
                    <a:lnTo>
                      <a:pt x="652" y="614"/>
                    </a:lnTo>
                    <a:cubicBezTo>
                      <a:pt x="731" y="634"/>
                      <a:pt x="812" y="644"/>
                      <a:pt x="895" y="644"/>
                    </a:cubicBezTo>
                    <a:cubicBezTo>
                      <a:pt x="1074" y="644"/>
                      <a:pt x="1258" y="596"/>
                      <a:pt x="1428" y="490"/>
                    </a:cubicBezTo>
                    <a:cubicBezTo>
                      <a:pt x="1521" y="428"/>
                      <a:pt x="1769" y="242"/>
                      <a:pt x="1521" y="149"/>
                    </a:cubicBezTo>
                    <a:lnTo>
                      <a:pt x="1148" y="25"/>
                    </a:lnTo>
                    <a:cubicBezTo>
                      <a:pt x="1074" y="8"/>
                      <a:pt x="999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47"/>
              <p:cNvSpPr/>
              <p:nvPr/>
            </p:nvSpPr>
            <p:spPr>
              <a:xfrm rot="-10594719">
                <a:off x="1118834" y="4308400"/>
                <a:ext cx="117506" cy="54616"/>
              </a:xfrm>
              <a:custGeom>
                <a:rect b="b" l="l" r="r" t="t"/>
                <a:pathLst>
                  <a:path extrusionOk="0" h="938" w="2018">
                    <a:moveTo>
                      <a:pt x="1418" y="1"/>
                    </a:moveTo>
                    <a:cubicBezTo>
                      <a:pt x="1366" y="1"/>
                      <a:pt x="1316" y="5"/>
                      <a:pt x="1273" y="11"/>
                    </a:cubicBezTo>
                    <a:lnTo>
                      <a:pt x="528" y="135"/>
                    </a:lnTo>
                    <a:cubicBezTo>
                      <a:pt x="311" y="197"/>
                      <a:pt x="1" y="445"/>
                      <a:pt x="63" y="693"/>
                    </a:cubicBezTo>
                    <a:cubicBezTo>
                      <a:pt x="130" y="872"/>
                      <a:pt x="341" y="938"/>
                      <a:pt x="535" y="938"/>
                    </a:cubicBezTo>
                    <a:cubicBezTo>
                      <a:pt x="611" y="938"/>
                      <a:pt x="684" y="928"/>
                      <a:pt x="745" y="910"/>
                    </a:cubicBezTo>
                    <a:lnTo>
                      <a:pt x="1490" y="786"/>
                    </a:lnTo>
                    <a:cubicBezTo>
                      <a:pt x="1707" y="755"/>
                      <a:pt x="2017" y="507"/>
                      <a:pt x="1955" y="259"/>
                    </a:cubicBezTo>
                    <a:cubicBezTo>
                      <a:pt x="1881" y="60"/>
                      <a:pt x="1628" y="1"/>
                      <a:pt x="14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47"/>
              <p:cNvSpPr/>
              <p:nvPr/>
            </p:nvSpPr>
            <p:spPr>
              <a:xfrm rot="-10594719">
                <a:off x="780859" y="4335661"/>
                <a:ext cx="95786" cy="48037"/>
              </a:xfrm>
              <a:custGeom>
                <a:rect b="b" l="l" r="r" t="t"/>
                <a:pathLst>
                  <a:path extrusionOk="0" h="825" w="1645">
                    <a:moveTo>
                      <a:pt x="1144" y="0"/>
                    </a:moveTo>
                    <a:cubicBezTo>
                      <a:pt x="983" y="0"/>
                      <a:pt x="816" y="51"/>
                      <a:pt x="714" y="102"/>
                    </a:cubicBezTo>
                    <a:lnTo>
                      <a:pt x="466" y="226"/>
                    </a:lnTo>
                    <a:cubicBezTo>
                      <a:pt x="311" y="289"/>
                      <a:pt x="1" y="506"/>
                      <a:pt x="187" y="692"/>
                    </a:cubicBezTo>
                    <a:cubicBezTo>
                      <a:pt x="257" y="790"/>
                      <a:pt x="378" y="825"/>
                      <a:pt x="507" y="825"/>
                    </a:cubicBezTo>
                    <a:cubicBezTo>
                      <a:pt x="662" y="825"/>
                      <a:pt x="829" y="774"/>
                      <a:pt x="931" y="723"/>
                    </a:cubicBezTo>
                    <a:lnTo>
                      <a:pt x="1180" y="599"/>
                    </a:lnTo>
                    <a:cubicBezTo>
                      <a:pt x="1335" y="537"/>
                      <a:pt x="1645" y="320"/>
                      <a:pt x="1490" y="133"/>
                    </a:cubicBezTo>
                    <a:cubicBezTo>
                      <a:pt x="1406" y="35"/>
                      <a:pt x="1277" y="0"/>
                      <a:pt x="1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47"/>
              <p:cNvSpPr/>
              <p:nvPr/>
            </p:nvSpPr>
            <p:spPr>
              <a:xfrm rot="-10594719">
                <a:off x="896926" y="4426275"/>
                <a:ext cx="104812" cy="39303"/>
              </a:xfrm>
              <a:custGeom>
                <a:rect b="b" l="l" r="r" t="t"/>
                <a:pathLst>
                  <a:path extrusionOk="0" h="675" w="1800">
                    <a:moveTo>
                      <a:pt x="1130" y="0"/>
                    </a:moveTo>
                    <a:cubicBezTo>
                      <a:pt x="769" y="0"/>
                      <a:pt x="422" y="122"/>
                      <a:pt x="124" y="328"/>
                    </a:cubicBezTo>
                    <a:cubicBezTo>
                      <a:pt x="62" y="390"/>
                      <a:pt x="0" y="452"/>
                      <a:pt x="0" y="545"/>
                    </a:cubicBezTo>
                    <a:cubicBezTo>
                      <a:pt x="31" y="638"/>
                      <a:pt x="155" y="669"/>
                      <a:pt x="218" y="669"/>
                    </a:cubicBezTo>
                    <a:cubicBezTo>
                      <a:pt x="254" y="673"/>
                      <a:pt x="290" y="675"/>
                      <a:pt x="326" y="675"/>
                    </a:cubicBezTo>
                    <a:cubicBezTo>
                      <a:pt x="508" y="675"/>
                      <a:pt x="686" y="625"/>
                      <a:pt x="844" y="543"/>
                    </a:cubicBezTo>
                    <a:lnTo>
                      <a:pt x="844" y="543"/>
                    </a:lnTo>
                    <a:cubicBezTo>
                      <a:pt x="857" y="544"/>
                      <a:pt x="871" y="544"/>
                      <a:pt x="884" y="544"/>
                    </a:cubicBezTo>
                    <a:cubicBezTo>
                      <a:pt x="1071" y="544"/>
                      <a:pt x="1248" y="496"/>
                      <a:pt x="1396" y="390"/>
                    </a:cubicBezTo>
                    <a:cubicBezTo>
                      <a:pt x="1520" y="359"/>
                      <a:pt x="1800" y="111"/>
                      <a:pt x="1520" y="49"/>
                    </a:cubicBezTo>
                    <a:cubicBezTo>
                      <a:pt x="1390" y="16"/>
                      <a:pt x="1259" y="0"/>
                      <a:pt x="1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47"/>
              <p:cNvSpPr/>
              <p:nvPr/>
            </p:nvSpPr>
            <p:spPr>
              <a:xfrm rot="-10594719">
                <a:off x="1035410" y="4484473"/>
                <a:ext cx="146329" cy="74355"/>
              </a:xfrm>
              <a:custGeom>
                <a:rect b="b" l="l" r="r" t="t"/>
                <a:pathLst>
                  <a:path extrusionOk="0" h="1277" w="2513">
                    <a:moveTo>
                      <a:pt x="1964" y="0"/>
                    </a:moveTo>
                    <a:cubicBezTo>
                      <a:pt x="1894" y="0"/>
                      <a:pt x="1826" y="10"/>
                      <a:pt x="1769" y="27"/>
                    </a:cubicBezTo>
                    <a:lnTo>
                      <a:pt x="528" y="430"/>
                    </a:lnTo>
                    <a:cubicBezTo>
                      <a:pt x="280" y="492"/>
                      <a:pt x="0" y="709"/>
                      <a:pt x="62" y="988"/>
                    </a:cubicBezTo>
                    <a:cubicBezTo>
                      <a:pt x="129" y="1188"/>
                      <a:pt x="339" y="1277"/>
                      <a:pt x="532" y="1277"/>
                    </a:cubicBezTo>
                    <a:cubicBezTo>
                      <a:pt x="609" y="1277"/>
                      <a:pt x="683" y="1263"/>
                      <a:pt x="745" y="1236"/>
                    </a:cubicBezTo>
                    <a:lnTo>
                      <a:pt x="1986" y="864"/>
                    </a:lnTo>
                    <a:cubicBezTo>
                      <a:pt x="2203" y="771"/>
                      <a:pt x="2513" y="585"/>
                      <a:pt x="2420" y="306"/>
                    </a:cubicBezTo>
                    <a:cubicBezTo>
                      <a:pt x="2374" y="77"/>
                      <a:pt x="2160" y="0"/>
                      <a:pt x="19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47"/>
              <p:cNvSpPr/>
              <p:nvPr/>
            </p:nvSpPr>
            <p:spPr>
              <a:xfrm rot="-10594719">
                <a:off x="1152901" y="4685992"/>
                <a:ext cx="99397" cy="36450"/>
              </a:xfrm>
              <a:custGeom>
                <a:rect b="b" l="l" r="r" t="t"/>
                <a:pathLst>
                  <a:path extrusionOk="0" h="626" w="1707">
                    <a:moveTo>
                      <a:pt x="785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25"/>
                      <a:pt x="435" y="625"/>
                    </a:cubicBezTo>
                    <a:lnTo>
                      <a:pt x="838" y="625"/>
                    </a:lnTo>
                    <a:cubicBezTo>
                      <a:pt x="1117" y="625"/>
                      <a:pt x="1365" y="532"/>
                      <a:pt x="1583" y="315"/>
                    </a:cubicBezTo>
                    <a:cubicBezTo>
                      <a:pt x="1707" y="98"/>
                      <a:pt x="1458" y="5"/>
                      <a:pt x="1272" y="5"/>
                    </a:cubicBezTo>
                    <a:lnTo>
                      <a:pt x="869" y="5"/>
                    </a:lnTo>
                    <a:cubicBezTo>
                      <a:pt x="841" y="2"/>
                      <a:pt x="812" y="0"/>
                      <a:pt x="7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47"/>
              <p:cNvSpPr/>
              <p:nvPr/>
            </p:nvSpPr>
            <p:spPr>
              <a:xfrm rot="-10594719">
                <a:off x="1100228" y="4854235"/>
                <a:ext cx="153608" cy="70337"/>
              </a:xfrm>
              <a:custGeom>
                <a:rect b="b" l="l" r="r" t="t"/>
                <a:pathLst>
                  <a:path extrusionOk="0" h="1208" w="2638">
                    <a:moveTo>
                      <a:pt x="729" y="0"/>
                    </a:moveTo>
                    <a:cubicBezTo>
                      <a:pt x="520" y="0"/>
                      <a:pt x="320" y="76"/>
                      <a:pt x="156" y="240"/>
                    </a:cubicBezTo>
                    <a:cubicBezTo>
                      <a:pt x="0" y="426"/>
                      <a:pt x="62" y="736"/>
                      <a:pt x="311" y="798"/>
                    </a:cubicBezTo>
                    <a:lnTo>
                      <a:pt x="1675" y="1171"/>
                    </a:lnTo>
                    <a:cubicBezTo>
                      <a:pt x="1750" y="1195"/>
                      <a:pt x="1827" y="1207"/>
                      <a:pt x="1904" y="1207"/>
                    </a:cubicBezTo>
                    <a:cubicBezTo>
                      <a:pt x="2112" y="1207"/>
                      <a:pt x="2315" y="1121"/>
                      <a:pt x="2451" y="984"/>
                    </a:cubicBezTo>
                    <a:cubicBezTo>
                      <a:pt x="2637" y="798"/>
                      <a:pt x="2544" y="488"/>
                      <a:pt x="2296" y="426"/>
                    </a:cubicBezTo>
                    <a:lnTo>
                      <a:pt x="931" y="23"/>
                    </a:lnTo>
                    <a:cubicBezTo>
                      <a:pt x="863" y="8"/>
                      <a:pt x="796" y="0"/>
                      <a:pt x="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47"/>
              <p:cNvSpPr/>
              <p:nvPr/>
            </p:nvSpPr>
            <p:spPr>
              <a:xfrm rot="-10594719">
                <a:off x="909141" y="4699932"/>
                <a:ext cx="84956" cy="50657"/>
              </a:xfrm>
              <a:custGeom>
                <a:rect b="b" l="l" r="r" t="t"/>
                <a:pathLst>
                  <a:path extrusionOk="0" h="870" w="1459">
                    <a:moveTo>
                      <a:pt x="652" y="1"/>
                    </a:moveTo>
                    <a:cubicBezTo>
                      <a:pt x="342" y="1"/>
                      <a:pt x="93" y="187"/>
                      <a:pt x="31" y="466"/>
                    </a:cubicBezTo>
                    <a:cubicBezTo>
                      <a:pt x="0" y="745"/>
                      <a:pt x="310" y="838"/>
                      <a:pt x="559" y="838"/>
                    </a:cubicBezTo>
                    <a:lnTo>
                      <a:pt x="559" y="869"/>
                    </a:lnTo>
                    <a:lnTo>
                      <a:pt x="807" y="869"/>
                    </a:lnTo>
                    <a:cubicBezTo>
                      <a:pt x="1055" y="869"/>
                      <a:pt x="1396" y="652"/>
                      <a:pt x="1427" y="404"/>
                    </a:cubicBezTo>
                    <a:cubicBezTo>
                      <a:pt x="1458" y="125"/>
                      <a:pt x="1148" y="1"/>
                      <a:pt x="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47"/>
              <p:cNvSpPr/>
              <p:nvPr/>
            </p:nvSpPr>
            <p:spPr>
              <a:xfrm rot="-10594719">
                <a:off x="661505" y="4790849"/>
                <a:ext cx="119253" cy="43961"/>
              </a:xfrm>
              <a:custGeom>
                <a:rect b="b" l="l" r="r" t="t"/>
                <a:pathLst>
                  <a:path extrusionOk="0" h="755" w="2048">
                    <a:moveTo>
                      <a:pt x="775" y="1"/>
                    </a:moveTo>
                    <a:cubicBezTo>
                      <a:pt x="503" y="1"/>
                      <a:pt x="264" y="121"/>
                      <a:pt x="125" y="316"/>
                    </a:cubicBezTo>
                    <a:cubicBezTo>
                      <a:pt x="1" y="564"/>
                      <a:pt x="218" y="750"/>
                      <a:pt x="435" y="750"/>
                    </a:cubicBezTo>
                    <a:lnTo>
                      <a:pt x="1210" y="750"/>
                    </a:lnTo>
                    <a:cubicBezTo>
                      <a:pt x="1238" y="753"/>
                      <a:pt x="1267" y="755"/>
                      <a:pt x="1295" y="755"/>
                    </a:cubicBezTo>
                    <a:cubicBezTo>
                      <a:pt x="1545" y="755"/>
                      <a:pt x="1784" y="632"/>
                      <a:pt x="1924" y="409"/>
                    </a:cubicBezTo>
                    <a:cubicBezTo>
                      <a:pt x="2048" y="192"/>
                      <a:pt x="1831" y="6"/>
                      <a:pt x="1614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47"/>
              <p:cNvSpPr/>
              <p:nvPr/>
            </p:nvSpPr>
            <p:spPr>
              <a:xfrm rot="-10594719">
                <a:off x="716042" y="4640466"/>
                <a:ext cx="115642" cy="32548"/>
              </a:xfrm>
              <a:custGeom>
                <a:rect b="b" l="l" r="r" t="t"/>
                <a:pathLst>
                  <a:path extrusionOk="0" h="559" w="1986">
                    <a:moveTo>
                      <a:pt x="1210" y="0"/>
                    </a:moveTo>
                    <a:cubicBezTo>
                      <a:pt x="838" y="0"/>
                      <a:pt x="0" y="559"/>
                      <a:pt x="776" y="559"/>
                    </a:cubicBezTo>
                    <a:cubicBezTo>
                      <a:pt x="1148" y="559"/>
                      <a:pt x="1985" y="0"/>
                      <a:pt x="1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47"/>
              <p:cNvSpPr/>
              <p:nvPr/>
            </p:nvSpPr>
            <p:spPr>
              <a:xfrm rot="-10594719">
                <a:off x="596313" y="4488004"/>
                <a:ext cx="97591" cy="45242"/>
              </a:xfrm>
              <a:custGeom>
                <a:rect b="b" l="l" r="r" t="t"/>
                <a:pathLst>
                  <a:path extrusionOk="0" h="777" w="1676">
                    <a:moveTo>
                      <a:pt x="652" y="1"/>
                    </a:moveTo>
                    <a:cubicBezTo>
                      <a:pt x="404" y="1"/>
                      <a:pt x="63" y="187"/>
                      <a:pt x="32" y="435"/>
                    </a:cubicBezTo>
                    <a:cubicBezTo>
                      <a:pt x="1" y="683"/>
                      <a:pt x="342" y="776"/>
                      <a:pt x="528" y="776"/>
                    </a:cubicBezTo>
                    <a:lnTo>
                      <a:pt x="1024" y="776"/>
                    </a:lnTo>
                    <a:cubicBezTo>
                      <a:pt x="1272" y="776"/>
                      <a:pt x="1614" y="590"/>
                      <a:pt x="1645" y="342"/>
                    </a:cubicBezTo>
                    <a:cubicBezTo>
                      <a:pt x="1676" y="63"/>
                      <a:pt x="1365" y="1"/>
                      <a:pt x="1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47"/>
              <p:cNvSpPr/>
              <p:nvPr/>
            </p:nvSpPr>
            <p:spPr>
              <a:xfrm rot="-10594719">
                <a:off x="411673" y="4405110"/>
                <a:ext cx="113837" cy="32548"/>
              </a:xfrm>
              <a:custGeom>
                <a:rect b="b" l="l" r="r" t="t"/>
                <a:pathLst>
                  <a:path extrusionOk="0" h="559" w="1955">
                    <a:moveTo>
                      <a:pt x="1210" y="1"/>
                    </a:moveTo>
                    <a:cubicBezTo>
                      <a:pt x="807" y="1"/>
                      <a:pt x="0" y="559"/>
                      <a:pt x="745" y="559"/>
                    </a:cubicBezTo>
                    <a:cubicBezTo>
                      <a:pt x="1148" y="559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47"/>
              <p:cNvSpPr/>
              <p:nvPr/>
            </p:nvSpPr>
            <p:spPr>
              <a:xfrm rot="-10594719">
                <a:off x="260348" y="4417234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869" y="0"/>
                    </a:moveTo>
                    <a:cubicBezTo>
                      <a:pt x="248" y="0"/>
                      <a:pt x="0" y="776"/>
                      <a:pt x="776" y="776"/>
                    </a:cubicBezTo>
                    <a:cubicBezTo>
                      <a:pt x="1396" y="776"/>
                      <a:pt x="1644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47"/>
              <p:cNvSpPr/>
              <p:nvPr/>
            </p:nvSpPr>
            <p:spPr>
              <a:xfrm rot="-10594719">
                <a:off x="298549" y="4538806"/>
                <a:ext cx="92176" cy="38255"/>
              </a:xfrm>
              <a:custGeom>
                <a:rect b="b" l="l" r="r" t="t"/>
                <a:pathLst>
                  <a:path extrusionOk="0" h="657" w="1583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56"/>
                      <a:pt x="466" y="656"/>
                    </a:cubicBezTo>
                    <a:lnTo>
                      <a:pt x="714" y="656"/>
                    </a:lnTo>
                    <a:cubicBezTo>
                      <a:pt x="993" y="656"/>
                      <a:pt x="1242" y="532"/>
                      <a:pt x="1459" y="346"/>
                    </a:cubicBezTo>
                    <a:cubicBezTo>
                      <a:pt x="1583" y="98"/>
                      <a:pt x="1335" y="5"/>
                      <a:pt x="1149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47"/>
              <p:cNvSpPr/>
              <p:nvPr/>
            </p:nvSpPr>
            <p:spPr>
              <a:xfrm rot="-10594719">
                <a:off x="400126" y="4620999"/>
                <a:ext cx="95786" cy="46989"/>
              </a:xfrm>
              <a:custGeom>
                <a:rect b="b" l="l" r="r" t="t"/>
                <a:pathLst>
                  <a:path extrusionOk="0" h="807" w="1645">
                    <a:moveTo>
                      <a:pt x="869" y="0"/>
                    </a:moveTo>
                    <a:cubicBezTo>
                      <a:pt x="249" y="0"/>
                      <a:pt x="1" y="807"/>
                      <a:pt x="776" y="807"/>
                    </a:cubicBezTo>
                    <a:cubicBezTo>
                      <a:pt x="1397" y="807"/>
                      <a:pt x="1645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47"/>
              <p:cNvSpPr/>
              <p:nvPr/>
            </p:nvSpPr>
            <p:spPr>
              <a:xfrm rot="-10594719">
                <a:off x="569542" y="4609361"/>
                <a:ext cx="93981" cy="32548"/>
              </a:xfrm>
              <a:custGeom>
                <a:rect b="b" l="l" r="r" t="t"/>
                <a:pathLst>
                  <a:path extrusionOk="0" h="559" w="1614">
                    <a:moveTo>
                      <a:pt x="900" y="0"/>
                    </a:moveTo>
                    <a:cubicBezTo>
                      <a:pt x="652" y="0"/>
                      <a:pt x="373" y="94"/>
                      <a:pt x="187" y="280"/>
                    </a:cubicBezTo>
                    <a:cubicBezTo>
                      <a:pt x="1" y="497"/>
                      <a:pt x="311" y="559"/>
                      <a:pt x="466" y="559"/>
                    </a:cubicBezTo>
                    <a:lnTo>
                      <a:pt x="714" y="559"/>
                    </a:lnTo>
                    <a:cubicBezTo>
                      <a:pt x="994" y="559"/>
                      <a:pt x="1242" y="466"/>
                      <a:pt x="1459" y="280"/>
                    </a:cubicBezTo>
                    <a:cubicBezTo>
                      <a:pt x="1614" y="63"/>
                      <a:pt x="1304" y="0"/>
                      <a:pt x="1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47"/>
              <p:cNvSpPr/>
              <p:nvPr/>
            </p:nvSpPr>
            <p:spPr>
              <a:xfrm rot="-10594719">
                <a:off x="262558" y="4750610"/>
                <a:ext cx="176259" cy="32781"/>
              </a:xfrm>
              <a:custGeom>
                <a:rect b="b" l="l" r="r" t="t"/>
                <a:pathLst>
                  <a:path extrusionOk="0" h="563" w="3027">
                    <a:moveTo>
                      <a:pt x="2121" y="1"/>
                    </a:moveTo>
                    <a:cubicBezTo>
                      <a:pt x="1644" y="1"/>
                      <a:pt x="1156" y="49"/>
                      <a:pt x="669" y="155"/>
                    </a:cubicBezTo>
                    <a:cubicBezTo>
                      <a:pt x="545" y="186"/>
                      <a:pt x="48" y="248"/>
                      <a:pt x="17" y="434"/>
                    </a:cubicBezTo>
                    <a:cubicBezTo>
                      <a:pt x="1" y="534"/>
                      <a:pt x="109" y="562"/>
                      <a:pt x="223" y="562"/>
                    </a:cubicBezTo>
                    <a:cubicBezTo>
                      <a:pt x="321" y="562"/>
                      <a:pt x="423" y="541"/>
                      <a:pt x="451" y="527"/>
                    </a:cubicBezTo>
                    <a:lnTo>
                      <a:pt x="482" y="527"/>
                    </a:lnTo>
                    <a:cubicBezTo>
                      <a:pt x="763" y="467"/>
                      <a:pt x="1069" y="433"/>
                      <a:pt x="1376" y="433"/>
                    </a:cubicBezTo>
                    <a:cubicBezTo>
                      <a:pt x="1545" y="433"/>
                      <a:pt x="1714" y="443"/>
                      <a:pt x="1878" y="465"/>
                    </a:cubicBezTo>
                    <a:cubicBezTo>
                      <a:pt x="1921" y="470"/>
                      <a:pt x="1964" y="473"/>
                      <a:pt x="2009" y="473"/>
                    </a:cubicBezTo>
                    <a:cubicBezTo>
                      <a:pt x="2221" y="473"/>
                      <a:pt x="2448" y="413"/>
                      <a:pt x="2654" y="310"/>
                    </a:cubicBezTo>
                    <a:cubicBezTo>
                      <a:pt x="2716" y="279"/>
                      <a:pt x="3026" y="62"/>
                      <a:pt x="2778" y="31"/>
                    </a:cubicBezTo>
                    <a:cubicBezTo>
                      <a:pt x="2562" y="11"/>
                      <a:pt x="2343" y="1"/>
                      <a:pt x="2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47"/>
              <p:cNvSpPr/>
              <p:nvPr/>
            </p:nvSpPr>
            <p:spPr>
              <a:xfrm rot="-10594719">
                <a:off x="61020" y="4723690"/>
                <a:ext cx="93981" cy="47047"/>
              </a:xfrm>
              <a:custGeom>
                <a:rect b="b" l="l" r="r" t="t"/>
                <a:pathLst>
                  <a:path extrusionOk="0" h="808" w="1614">
                    <a:moveTo>
                      <a:pt x="869" y="1"/>
                    </a:moveTo>
                    <a:cubicBezTo>
                      <a:pt x="217" y="1"/>
                      <a:pt x="0" y="807"/>
                      <a:pt x="745" y="807"/>
                    </a:cubicBezTo>
                    <a:cubicBezTo>
                      <a:pt x="1396" y="807"/>
                      <a:pt x="1613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47"/>
              <p:cNvSpPr/>
              <p:nvPr/>
            </p:nvSpPr>
            <p:spPr>
              <a:xfrm rot="-10594719">
                <a:off x="-30399" y="4853917"/>
                <a:ext cx="124260" cy="31792"/>
              </a:xfrm>
              <a:custGeom>
                <a:rect b="b" l="l" r="r" t="t"/>
                <a:pathLst>
                  <a:path extrusionOk="0" h="546" w="2134">
                    <a:moveTo>
                      <a:pt x="1850" y="1"/>
                    </a:moveTo>
                    <a:cubicBezTo>
                      <a:pt x="1808" y="1"/>
                      <a:pt x="1769" y="3"/>
                      <a:pt x="1746" y="3"/>
                    </a:cubicBezTo>
                    <a:lnTo>
                      <a:pt x="877" y="127"/>
                    </a:lnTo>
                    <a:cubicBezTo>
                      <a:pt x="598" y="127"/>
                      <a:pt x="350" y="220"/>
                      <a:pt x="133" y="375"/>
                    </a:cubicBezTo>
                    <a:cubicBezTo>
                      <a:pt x="1" y="507"/>
                      <a:pt x="134" y="545"/>
                      <a:pt x="256" y="545"/>
                    </a:cubicBezTo>
                    <a:cubicBezTo>
                      <a:pt x="306" y="545"/>
                      <a:pt x="354" y="539"/>
                      <a:pt x="381" y="530"/>
                    </a:cubicBezTo>
                    <a:lnTo>
                      <a:pt x="1250" y="406"/>
                    </a:lnTo>
                    <a:cubicBezTo>
                      <a:pt x="1529" y="406"/>
                      <a:pt x="1777" y="313"/>
                      <a:pt x="1994" y="158"/>
                    </a:cubicBezTo>
                    <a:cubicBezTo>
                      <a:pt x="2134" y="18"/>
                      <a:pt x="1977" y="1"/>
                      <a:pt x="18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47"/>
              <p:cNvSpPr/>
              <p:nvPr/>
            </p:nvSpPr>
            <p:spPr>
              <a:xfrm rot="-10594719">
                <a:off x="111684" y="4611706"/>
                <a:ext cx="130083" cy="31035"/>
              </a:xfrm>
              <a:custGeom>
                <a:rect b="b" l="l" r="r" t="t"/>
                <a:pathLst>
                  <a:path extrusionOk="0" h="533" w="2234">
                    <a:moveTo>
                      <a:pt x="900" y="0"/>
                    </a:moveTo>
                    <a:cubicBezTo>
                      <a:pt x="621" y="0"/>
                      <a:pt x="373" y="93"/>
                      <a:pt x="155" y="279"/>
                    </a:cubicBezTo>
                    <a:cubicBezTo>
                      <a:pt x="0" y="496"/>
                      <a:pt x="311" y="528"/>
                      <a:pt x="435" y="528"/>
                    </a:cubicBezTo>
                    <a:lnTo>
                      <a:pt x="1303" y="528"/>
                    </a:lnTo>
                    <a:cubicBezTo>
                      <a:pt x="1332" y="531"/>
                      <a:pt x="1361" y="532"/>
                      <a:pt x="1390" y="532"/>
                    </a:cubicBezTo>
                    <a:cubicBezTo>
                      <a:pt x="1639" y="532"/>
                      <a:pt x="1881" y="415"/>
                      <a:pt x="2048" y="248"/>
                    </a:cubicBezTo>
                    <a:cubicBezTo>
                      <a:pt x="2234" y="62"/>
                      <a:pt x="1924" y="0"/>
                      <a:pt x="17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47"/>
              <p:cNvSpPr/>
              <p:nvPr/>
            </p:nvSpPr>
            <p:spPr>
              <a:xfrm rot="-10594719">
                <a:off x="86956" y="4479838"/>
                <a:ext cx="115701" cy="30743"/>
              </a:xfrm>
              <a:custGeom>
                <a:rect b="b" l="l" r="r" t="t"/>
                <a:pathLst>
                  <a:path extrusionOk="0" h="528" w="1987">
                    <a:moveTo>
                      <a:pt x="1211" y="1"/>
                    </a:moveTo>
                    <a:cubicBezTo>
                      <a:pt x="869" y="1"/>
                      <a:pt x="1" y="528"/>
                      <a:pt x="745" y="528"/>
                    </a:cubicBezTo>
                    <a:cubicBezTo>
                      <a:pt x="1118" y="528"/>
                      <a:pt x="1986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47"/>
              <p:cNvSpPr/>
              <p:nvPr/>
            </p:nvSpPr>
            <p:spPr>
              <a:xfrm rot="-10594719">
                <a:off x="62376" y="4370819"/>
                <a:ext cx="90371" cy="41923"/>
              </a:xfrm>
              <a:custGeom>
                <a:rect b="b" l="l" r="r" t="t"/>
                <a:pathLst>
                  <a:path extrusionOk="0" h="720" w="1552">
                    <a:moveTo>
                      <a:pt x="776" y="1"/>
                    </a:moveTo>
                    <a:cubicBezTo>
                      <a:pt x="509" y="1"/>
                      <a:pt x="292" y="121"/>
                      <a:pt x="125" y="316"/>
                    </a:cubicBezTo>
                    <a:cubicBezTo>
                      <a:pt x="0" y="564"/>
                      <a:pt x="218" y="719"/>
                      <a:pt x="435" y="719"/>
                    </a:cubicBezTo>
                    <a:lnTo>
                      <a:pt x="683" y="719"/>
                    </a:lnTo>
                    <a:cubicBezTo>
                      <a:pt x="962" y="719"/>
                      <a:pt x="1241" y="626"/>
                      <a:pt x="1427" y="378"/>
                    </a:cubicBezTo>
                    <a:cubicBezTo>
                      <a:pt x="1551" y="161"/>
                      <a:pt x="1303" y="6"/>
                      <a:pt x="1117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47"/>
              <p:cNvSpPr/>
              <p:nvPr/>
            </p:nvSpPr>
            <p:spPr>
              <a:xfrm rot="-10594719">
                <a:off x="-212795" y="4459478"/>
                <a:ext cx="93981" cy="50599"/>
              </a:xfrm>
              <a:custGeom>
                <a:rect b="b" l="l" r="r" t="t"/>
                <a:pathLst>
                  <a:path extrusionOk="0" h="869" w="1614">
                    <a:moveTo>
                      <a:pt x="869" y="0"/>
                    </a:moveTo>
                    <a:cubicBezTo>
                      <a:pt x="217" y="0"/>
                      <a:pt x="0" y="869"/>
                      <a:pt x="776" y="869"/>
                    </a:cubicBezTo>
                    <a:cubicBezTo>
                      <a:pt x="1427" y="869"/>
                      <a:pt x="1613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47"/>
              <p:cNvSpPr/>
              <p:nvPr/>
            </p:nvSpPr>
            <p:spPr>
              <a:xfrm rot="-10594719">
                <a:off x="-145853" y="4541382"/>
                <a:ext cx="112032" cy="69580"/>
              </a:xfrm>
              <a:custGeom>
                <a:rect b="b" l="l" r="r" t="t"/>
                <a:pathLst>
                  <a:path extrusionOk="0" h="1195" w="1924">
                    <a:moveTo>
                      <a:pt x="1447" y="1"/>
                    </a:moveTo>
                    <a:cubicBezTo>
                      <a:pt x="1214" y="1"/>
                      <a:pt x="989" y="70"/>
                      <a:pt x="807" y="225"/>
                    </a:cubicBezTo>
                    <a:lnTo>
                      <a:pt x="186" y="722"/>
                    </a:lnTo>
                    <a:cubicBezTo>
                      <a:pt x="0" y="877"/>
                      <a:pt x="93" y="1125"/>
                      <a:pt x="311" y="1187"/>
                    </a:cubicBezTo>
                    <a:cubicBezTo>
                      <a:pt x="356" y="1192"/>
                      <a:pt x="402" y="1195"/>
                      <a:pt x="448" y="1195"/>
                    </a:cubicBezTo>
                    <a:cubicBezTo>
                      <a:pt x="688" y="1195"/>
                      <a:pt x="935" y="1126"/>
                      <a:pt x="1117" y="970"/>
                    </a:cubicBezTo>
                    <a:lnTo>
                      <a:pt x="1086" y="970"/>
                    </a:lnTo>
                    <a:lnTo>
                      <a:pt x="1706" y="474"/>
                    </a:lnTo>
                    <a:cubicBezTo>
                      <a:pt x="1924" y="319"/>
                      <a:pt x="1799" y="70"/>
                      <a:pt x="1582" y="8"/>
                    </a:cubicBezTo>
                    <a:cubicBezTo>
                      <a:pt x="1537" y="3"/>
                      <a:pt x="1492" y="1"/>
                      <a:pt x="1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47"/>
              <p:cNvSpPr/>
              <p:nvPr/>
            </p:nvSpPr>
            <p:spPr>
              <a:xfrm rot="-10594719">
                <a:off x="-117570" y="4693484"/>
                <a:ext cx="106617" cy="28938"/>
              </a:xfrm>
              <a:custGeom>
                <a:rect b="b" l="l" r="r" t="t"/>
                <a:pathLst>
                  <a:path extrusionOk="0" h="497" w="1831">
                    <a:moveTo>
                      <a:pt x="1272" y="0"/>
                    </a:moveTo>
                    <a:cubicBezTo>
                      <a:pt x="1024" y="0"/>
                      <a:pt x="0" y="496"/>
                      <a:pt x="527" y="496"/>
                    </a:cubicBezTo>
                    <a:cubicBezTo>
                      <a:pt x="807" y="496"/>
                      <a:pt x="1830" y="0"/>
                      <a:pt x="1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47"/>
              <p:cNvSpPr/>
              <p:nvPr/>
            </p:nvSpPr>
            <p:spPr>
              <a:xfrm rot="-10594719">
                <a:off x="-219900" y="4883379"/>
                <a:ext cx="128336" cy="46406"/>
              </a:xfrm>
              <a:custGeom>
                <a:rect b="b" l="l" r="r" t="t"/>
                <a:pathLst>
                  <a:path extrusionOk="0" h="797" w="2204">
                    <a:moveTo>
                      <a:pt x="1893" y="0"/>
                    </a:moveTo>
                    <a:cubicBezTo>
                      <a:pt x="1750" y="0"/>
                      <a:pt x="1587" y="34"/>
                      <a:pt x="1521" y="51"/>
                    </a:cubicBezTo>
                    <a:lnTo>
                      <a:pt x="528" y="299"/>
                    </a:lnTo>
                    <a:cubicBezTo>
                      <a:pt x="404" y="361"/>
                      <a:pt x="1" y="485"/>
                      <a:pt x="32" y="671"/>
                    </a:cubicBezTo>
                    <a:cubicBezTo>
                      <a:pt x="46" y="768"/>
                      <a:pt x="151" y="797"/>
                      <a:pt x="272" y="797"/>
                    </a:cubicBezTo>
                    <a:cubicBezTo>
                      <a:pt x="423" y="797"/>
                      <a:pt x="600" y="751"/>
                      <a:pt x="652" y="733"/>
                    </a:cubicBezTo>
                    <a:lnTo>
                      <a:pt x="1645" y="485"/>
                    </a:lnTo>
                    <a:cubicBezTo>
                      <a:pt x="1769" y="454"/>
                      <a:pt x="2203" y="330"/>
                      <a:pt x="2141" y="113"/>
                    </a:cubicBezTo>
                    <a:cubicBezTo>
                      <a:pt x="2127" y="26"/>
                      <a:pt x="2018" y="0"/>
                      <a:pt x="1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47"/>
              <p:cNvSpPr/>
              <p:nvPr/>
            </p:nvSpPr>
            <p:spPr>
              <a:xfrm rot="-10594719">
                <a:off x="-435485" y="4915741"/>
                <a:ext cx="135557" cy="51705"/>
              </a:xfrm>
              <a:custGeom>
                <a:rect b="b" l="l" r="r" t="t"/>
                <a:pathLst>
                  <a:path extrusionOk="0" h="888" w="2328">
                    <a:moveTo>
                      <a:pt x="743" y="1"/>
                    </a:moveTo>
                    <a:cubicBezTo>
                      <a:pt x="508" y="1"/>
                      <a:pt x="283" y="140"/>
                      <a:pt x="125" y="325"/>
                    </a:cubicBezTo>
                    <a:cubicBezTo>
                      <a:pt x="1" y="573"/>
                      <a:pt x="249" y="728"/>
                      <a:pt x="466" y="759"/>
                    </a:cubicBezTo>
                    <a:lnTo>
                      <a:pt x="1459" y="883"/>
                    </a:lnTo>
                    <a:cubicBezTo>
                      <a:pt x="1487" y="886"/>
                      <a:pt x="1516" y="888"/>
                      <a:pt x="1544" y="888"/>
                    </a:cubicBezTo>
                    <a:cubicBezTo>
                      <a:pt x="1794" y="888"/>
                      <a:pt x="2036" y="768"/>
                      <a:pt x="2203" y="573"/>
                    </a:cubicBezTo>
                    <a:cubicBezTo>
                      <a:pt x="2327" y="325"/>
                      <a:pt x="2079" y="170"/>
                      <a:pt x="1862" y="138"/>
                    </a:cubicBezTo>
                    <a:lnTo>
                      <a:pt x="870" y="14"/>
                    </a:lnTo>
                    <a:cubicBezTo>
                      <a:pt x="827" y="5"/>
                      <a:pt x="785" y="1"/>
                      <a:pt x="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47"/>
              <p:cNvSpPr/>
              <p:nvPr/>
            </p:nvSpPr>
            <p:spPr>
              <a:xfrm rot="-10594719">
                <a:off x="-367530" y="4751000"/>
                <a:ext cx="106617" cy="44776"/>
              </a:xfrm>
              <a:custGeom>
                <a:rect b="b" l="l" r="r" t="t"/>
                <a:pathLst>
                  <a:path extrusionOk="0" h="769" w="1831">
                    <a:moveTo>
                      <a:pt x="894" y="1"/>
                    </a:moveTo>
                    <a:cubicBezTo>
                      <a:pt x="693" y="1"/>
                      <a:pt x="501" y="59"/>
                      <a:pt x="342" y="149"/>
                    </a:cubicBezTo>
                    <a:cubicBezTo>
                      <a:pt x="187" y="242"/>
                      <a:pt x="1" y="398"/>
                      <a:pt x="218" y="491"/>
                    </a:cubicBezTo>
                    <a:lnTo>
                      <a:pt x="714" y="739"/>
                    </a:lnTo>
                    <a:cubicBezTo>
                      <a:pt x="793" y="758"/>
                      <a:pt x="874" y="769"/>
                      <a:pt x="957" y="769"/>
                    </a:cubicBezTo>
                    <a:cubicBezTo>
                      <a:pt x="1136" y="769"/>
                      <a:pt x="1320" y="721"/>
                      <a:pt x="1490" y="615"/>
                    </a:cubicBezTo>
                    <a:cubicBezTo>
                      <a:pt x="1614" y="553"/>
                      <a:pt x="1831" y="398"/>
                      <a:pt x="1614" y="273"/>
                    </a:cubicBezTo>
                    <a:lnTo>
                      <a:pt x="1117" y="25"/>
                    </a:lnTo>
                    <a:cubicBezTo>
                      <a:pt x="1043" y="9"/>
                      <a:pt x="968" y="1"/>
                      <a:pt x="8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47"/>
              <p:cNvSpPr/>
              <p:nvPr/>
            </p:nvSpPr>
            <p:spPr>
              <a:xfrm rot="-10594719">
                <a:off x="-335072" y="4573098"/>
                <a:ext cx="84956" cy="40060"/>
              </a:xfrm>
              <a:custGeom>
                <a:rect b="b" l="l" r="r" t="t"/>
                <a:pathLst>
                  <a:path extrusionOk="0" h="688" w="1459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3"/>
                      <a:pt x="280" y="688"/>
                      <a:pt x="466" y="688"/>
                    </a:cubicBezTo>
                    <a:lnTo>
                      <a:pt x="590" y="688"/>
                    </a:lnTo>
                    <a:cubicBezTo>
                      <a:pt x="869" y="688"/>
                      <a:pt x="1117" y="595"/>
                      <a:pt x="1303" y="377"/>
                    </a:cubicBezTo>
                    <a:cubicBezTo>
                      <a:pt x="1459" y="129"/>
                      <a:pt x="1210" y="5"/>
                      <a:pt x="993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47"/>
              <p:cNvSpPr/>
              <p:nvPr/>
            </p:nvSpPr>
            <p:spPr>
              <a:xfrm rot="-10594719">
                <a:off x="-414983" y="4513806"/>
                <a:ext cx="77735" cy="47047"/>
              </a:xfrm>
              <a:custGeom>
                <a:rect b="b" l="l" r="r" t="t"/>
                <a:pathLst>
                  <a:path extrusionOk="0" h="808" w="1335">
                    <a:moveTo>
                      <a:pt x="652" y="1"/>
                    </a:moveTo>
                    <a:cubicBezTo>
                      <a:pt x="435" y="1"/>
                      <a:pt x="63" y="187"/>
                      <a:pt x="32" y="466"/>
                    </a:cubicBezTo>
                    <a:cubicBezTo>
                      <a:pt x="1" y="714"/>
                      <a:pt x="342" y="807"/>
                      <a:pt x="559" y="807"/>
                    </a:cubicBezTo>
                    <a:lnTo>
                      <a:pt x="683" y="807"/>
                    </a:lnTo>
                    <a:cubicBezTo>
                      <a:pt x="900" y="807"/>
                      <a:pt x="1272" y="621"/>
                      <a:pt x="1303" y="342"/>
                    </a:cubicBezTo>
                    <a:cubicBezTo>
                      <a:pt x="1334" y="94"/>
                      <a:pt x="993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47"/>
              <p:cNvSpPr/>
              <p:nvPr/>
            </p:nvSpPr>
            <p:spPr>
              <a:xfrm rot="-10594719">
                <a:off x="-638248" y="4580252"/>
                <a:ext cx="83500" cy="47862"/>
              </a:xfrm>
              <a:custGeom>
                <a:rect b="b" l="l" r="r" t="t"/>
                <a:pathLst>
                  <a:path extrusionOk="0" h="822" w="1434">
                    <a:moveTo>
                      <a:pt x="1017" y="0"/>
                    </a:moveTo>
                    <a:cubicBezTo>
                      <a:pt x="951" y="0"/>
                      <a:pt x="895" y="6"/>
                      <a:pt x="869" y="15"/>
                    </a:cubicBezTo>
                    <a:cubicBezTo>
                      <a:pt x="621" y="15"/>
                      <a:pt x="373" y="139"/>
                      <a:pt x="218" y="356"/>
                    </a:cubicBezTo>
                    <a:lnTo>
                      <a:pt x="94" y="604"/>
                    </a:lnTo>
                    <a:cubicBezTo>
                      <a:pt x="1" y="821"/>
                      <a:pt x="497" y="821"/>
                      <a:pt x="590" y="821"/>
                    </a:cubicBezTo>
                    <a:cubicBezTo>
                      <a:pt x="838" y="790"/>
                      <a:pt x="1087" y="666"/>
                      <a:pt x="1242" y="449"/>
                    </a:cubicBezTo>
                    <a:lnTo>
                      <a:pt x="1366" y="201"/>
                    </a:lnTo>
                    <a:cubicBezTo>
                      <a:pt x="1433" y="43"/>
                      <a:pt x="1190" y="0"/>
                      <a:pt x="1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47"/>
              <p:cNvSpPr/>
              <p:nvPr/>
            </p:nvSpPr>
            <p:spPr>
              <a:xfrm rot="-10594719">
                <a:off x="-500255" y="4633121"/>
                <a:ext cx="108422" cy="58750"/>
              </a:xfrm>
              <a:custGeom>
                <a:rect b="b" l="l" r="r" t="t"/>
                <a:pathLst>
                  <a:path extrusionOk="0" h="1009" w="1862">
                    <a:moveTo>
                      <a:pt x="1326" y="0"/>
                    </a:moveTo>
                    <a:cubicBezTo>
                      <a:pt x="1187" y="0"/>
                      <a:pt x="1039" y="39"/>
                      <a:pt x="931" y="85"/>
                    </a:cubicBezTo>
                    <a:lnTo>
                      <a:pt x="434" y="333"/>
                    </a:lnTo>
                    <a:cubicBezTo>
                      <a:pt x="248" y="427"/>
                      <a:pt x="0" y="644"/>
                      <a:pt x="155" y="861"/>
                    </a:cubicBezTo>
                    <a:cubicBezTo>
                      <a:pt x="248" y="969"/>
                      <a:pt x="388" y="1008"/>
                      <a:pt x="531" y="1008"/>
                    </a:cubicBezTo>
                    <a:cubicBezTo>
                      <a:pt x="675" y="1008"/>
                      <a:pt x="822" y="969"/>
                      <a:pt x="931" y="923"/>
                    </a:cubicBezTo>
                    <a:lnTo>
                      <a:pt x="1427" y="675"/>
                    </a:lnTo>
                    <a:cubicBezTo>
                      <a:pt x="1582" y="582"/>
                      <a:pt x="1861" y="364"/>
                      <a:pt x="1675" y="147"/>
                    </a:cubicBezTo>
                    <a:cubicBezTo>
                      <a:pt x="1598" y="39"/>
                      <a:pt x="1466" y="0"/>
                      <a:pt x="1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47"/>
              <p:cNvSpPr/>
              <p:nvPr/>
            </p:nvSpPr>
            <p:spPr>
              <a:xfrm rot="-10594719">
                <a:off x="-591684" y="4775174"/>
                <a:ext cx="79541" cy="47687"/>
              </a:xfrm>
              <a:custGeom>
                <a:rect b="b" l="l" r="r" t="t"/>
                <a:pathLst>
                  <a:path extrusionOk="0" h="819" w="1366">
                    <a:moveTo>
                      <a:pt x="909" y="1"/>
                    </a:moveTo>
                    <a:cubicBezTo>
                      <a:pt x="683" y="1"/>
                      <a:pt x="458" y="90"/>
                      <a:pt x="311" y="237"/>
                    </a:cubicBezTo>
                    <a:lnTo>
                      <a:pt x="186" y="361"/>
                    </a:lnTo>
                    <a:cubicBezTo>
                      <a:pt x="0" y="485"/>
                      <a:pt x="62" y="764"/>
                      <a:pt x="311" y="795"/>
                    </a:cubicBezTo>
                    <a:cubicBezTo>
                      <a:pt x="371" y="810"/>
                      <a:pt x="435" y="818"/>
                      <a:pt x="500" y="818"/>
                    </a:cubicBezTo>
                    <a:cubicBezTo>
                      <a:pt x="704" y="818"/>
                      <a:pt x="922" y="743"/>
                      <a:pt x="1086" y="578"/>
                    </a:cubicBezTo>
                    <a:lnTo>
                      <a:pt x="1210" y="454"/>
                    </a:lnTo>
                    <a:cubicBezTo>
                      <a:pt x="1365" y="330"/>
                      <a:pt x="1303" y="51"/>
                      <a:pt x="1086" y="20"/>
                    </a:cubicBezTo>
                    <a:cubicBezTo>
                      <a:pt x="1028" y="7"/>
                      <a:pt x="968" y="1"/>
                      <a:pt x="9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47"/>
              <p:cNvSpPr/>
              <p:nvPr/>
            </p:nvSpPr>
            <p:spPr>
              <a:xfrm rot="-10594719">
                <a:off x="-638440" y="4931436"/>
                <a:ext cx="149997" cy="31035"/>
              </a:xfrm>
              <a:custGeom>
                <a:rect b="b" l="l" r="r" t="t"/>
                <a:pathLst>
                  <a:path extrusionOk="0" h="533" w="2576">
                    <a:moveTo>
                      <a:pt x="815" y="1"/>
                    </a:moveTo>
                    <a:cubicBezTo>
                      <a:pt x="570" y="1"/>
                      <a:pt x="351" y="118"/>
                      <a:pt x="156" y="285"/>
                    </a:cubicBezTo>
                    <a:cubicBezTo>
                      <a:pt x="1" y="502"/>
                      <a:pt x="280" y="533"/>
                      <a:pt x="435" y="533"/>
                    </a:cubicBezTo>
                    <a:lnTo>
                      <a:pt x="1676" y="533"/>
                    </a:lnTo>
                    <a:cubicBezTo>
                      <a:pt x="1955" y="533"/>
                      <a:pt x="2234" y="440"/>
                      <a:pt x="2452" y="253"/>
                    </a:cubicBezTo>
                    <a:cubicBezTo>
                      <a:pt x="2576" y="36"/>
                      <a:pt x="2296" y="5"/>
                      <a:pt x="2141" y="5"/>
                    </a:cubicBezTo>
                    <a:lnTo>
                      <a:pt x="901" y="5"/>
                    </a:lnTo>
                    <a:cubicBezTo>
                      <a:pt x="872" y="2"/>
                      <a:pt x="843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47"/>
              <p:cNvSpPr/>
              <p:nvPr/>
            </p:nvSpPr>
            <p:spPr>
              <a:xfrm rot="-10594719">
                <a:off x="-799362" y="4868291"/>
                <a:ext cx="115642" cy="30802"/>
              </a:xfrm>
              <a:custGeom>
                <a:rect b="b" l="l" r="r" t="t"/>
                <a:pathLst>
                  <a:path extrusionOk="0" h="529" w="1986">
                    <a:moveTo>
                      <a:pt x="1241" y="1"/>
                    </a:moveTo>
                    <a:cubicBezTo>
                      <a:pt x="869" y="1"/>
                      <a:pt x="0" y="528"/>
                      <a:pt x="776" y="528"/>
                    </a:cubicBezTo>
                    <a:cubicBezTo>
                      <a:pt x="1117" y="528"/>
                      <a:pt x="1985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47"/>
              <p:cNvSpPr/>
              <p:nvPr/>
            </p:nvSpPr>
            <p:spPr>
              <a:xfrm rot="-10594719">
                <a:off x="-732763" y="4721604"/>
                <a:ext cx="113022" cy="51472"/>
              </a:xfrm>
              <a:custGeom>
                <a:rect b="b" l="l" r="r" t="t"/>
                <a:pathLst>
                  <a:path extrusionOk="0" h="884" w="1941">
                    <a:moveTo>
                      <a:pt x="1487" y="0"/>
                    </a:moveTo>
                    <a:cubicBezTo>
                      <a:pt x="1452" y="0"/>
                      <a:pt x="1420" y="3"/>
                      <a:pt x="1391" y="7"/>
                    </a:cubicBezTo>
                    <a:lnTo>
                      <a:pt x="647" y="131"/>
                    </a:lnTo>
                    <a:cubicBezTo>
                      <a:pt x="399" y="162"/>
                      <a:pt x="58" y="286"/>
                      <a:pt x="27" y="566"/>
                    </a:cubicBezTo>
                    <a:cubicBezTo>
                      <a:pt x="0" y="803"/>
                      <a:pt x="242" y="883"/>
                      <a:pt x="429" y="883"/>
                    </a:cubicBezTo>
                    <a:cubicBezTo>
                      <a:pt x="463" y="883"/>
                      <a:pt x="495" y="881"/>
                      <a:pt x="523" y="876"/>
                    </a:cubicBezTo>
                    <a:lnTo>
                      <a:pt x="1267" y="752"/>
                    </a:lnTo>
                    <a:cubicBezTo>
                      <a:pt x="1515" y="721"/>
                      <a:pt x="1857" y="597"/>
                      <a:pt x="1888" y="317"/>
                    </a:cubicBezTo>
                    <a:cubicBezTo>
                      <a:pt x="1940" y="81"/>
                      <a:pt x="1680" y="0"/>
                      <a:pt x="14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47"/>
              <p:cNvSpPr/>
              <p:nvPr/>
            </p:nvSpPr>
            <p:spPr>
              <a:xfrm rot="-10594719">
                <a:off x="-778463" y="4637919"/>
                <a:ext cx="113837" cy="34354"/>
              </a:xfrm>
              <a:custGeom>
                <a:rect b="b" l="l" r="r" t="t"/>
                <a:pathLst>
                  <a:path extrusionOk="0" h="590" w="1955">
                    <a:moveTo>
                      <a:pt x="1179" y="0"/>
                    </a:moveTo>
                    <a:cubicBezTo>
                      <a:pt x="807" y="0"/>
                      <a:pt x="0" y="590"/>
                      <a:pt x="745" y="590"/>
                    </a:cubicBezTo>
                    <a:cubicBezTo>
                      <a:pt x="1117" y="590"/>
                      <a:pt x="1954" y="0"/>
                      <a:pt x="1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2" name="Google Shape;122;p47"/>
          <p:cNvSpPr/>
          <p:nvPr/>
        </p:nvSpPr>
        <p:spPr>
          <a:xfrm>
            <a:off x="2704413" y="823175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7"/>
          <p:cNvSpPr/>
          <p:nvPr/>
        </p:nvSpPr>
        <p:spPr>
          <a:xfrm>
            <a:off x="374525" y="3965675"/>
            <a:ext cx="288500" cy="241875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47"/>
          <p:cNvGrpSpPr/>
          <p:nvPr/>
        </p:nvGrpSpPr>
        <p:grpSpPr>
          <a:xfrm rot="1244207">
            <a:off x="-372671" y="3628390"/>
            <a:ext cx="2662557" cy="2828651"/>
            <a:chOff x="4159600" y="887163"/>
            <a:chExt cx="1265600" cy="1344550"/>
          </a:xfrm>
        </p:grpSpPr>
        <p:sp>
          <p:nvSpPr>
            <p:cNvPr id="125" name="Google Shape;125;p47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7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7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7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7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7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7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7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7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7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7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7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7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7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7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7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7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7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7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7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7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7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7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7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7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7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7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7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7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7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7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7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7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7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7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7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7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7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7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7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7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7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7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7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7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7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7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7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7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7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7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7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47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47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47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47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47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7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47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7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7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7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7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7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7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7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7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7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7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7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7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7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7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7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7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7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7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7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7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7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7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7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7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7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7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7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7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7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7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7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7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7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7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7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7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7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7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7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7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7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7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7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7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7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7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47"/>
          <p:cNvSpPr/>
          <p:nvPr/>
        </p:nvSpPr>
        <p:spPr>
          <a:xfrm>
            <a:off x="3386474" y="4207551"/>
            <a:ext cx="1735861" cy="1552202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7"/>
          <p:cNvSpPr/>
          <p:nvPr/>
        </p:nvSpPr>
        <p:spPr>
          <a:xfrm>
            <a:off x="4614075" y="3790830"/>
            <a:ext cx="378603" cy="315912"/>
          </a:xfrm>
          <a:custGeom>
            <a:rect b="b" l="l" r="r" t="t"/>
            <a:pathLst>
              <a:path extrusionOk="0" h="9655" w="11571">
                <a:moveTo>
                  <a:pt x="5435" y="1"/>
                </a:moveTo>
                <a:cubicBezTo>
                  <a:pt x="4747" y="1"/>
                  <a:pt x="4054" y="115"/>
                  <a:pt x="3382" y="346"/>
                </a:cubicBezTo>
                <a:lnTo>
                  <a:pt x="3719" y="273"/>
                </a:lnTo>
                <a:lnTo>
                  <a:pt x="3719" y="273"/>
                </a:lnTo>
                <a:cubicBezTo>
                  <a:pt x="2253" y="703"/>
                  <a:pt x="929" y="1720"/>
                  <a:pt x="404" y="3137"/>
                </a:cubicBezTo>
                <a:cubicBezTo>
                  <a:pt x="1" y="4316"/>
                  <a:pt x="94" y="5619"/>
                  <a:pt x="714" y="6705"/>
                </a:cubicBezTo>
                <a:cubicBezTo>
                  <a:pt x="1303" y="7790"/>
                  <a:pt x="2234" y="8628"/>
                  <a:pt x="3382" y="9124"/>
                </a:cubicBezTo>
                <a:cubicBezTo>
                  <a:pt x="4160" y="9476"/>
                  <a:pt x="5019" y="9654"/>
                  <a:pt x="5873" y="9654"/>
                </a:cubicBezTo>
                <a:cubicBezTo>
                  <a:pt x="7130" y="9654"/>
                  <a:pt x="8377" y="9267"/>
                  <a:pt x="9337" y="8473"/>
                </a:cubicBezTo>
                <a:cubicBezTo>
                  <a:pt x="10950" y="7139"/>
                  <a:pt x="11571" y="4595"/>
                  <a:pt x="10547" y="2765"/>
                </a:cubicBezTo>
                <a:cubicBezTo>
                  <a:pt x="10206" y="2207"/>
                  <a:pt x="9741" y="1680"/>
                  <a:pt x="9213" y="1276"/>
                </a:cubicBezTo>
                <a:cubicBezTo>
                  <a:pt x="8105" y="435"/>
                  <a:pt x="6780" y="1"/>
                  <a:pt x="54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" name="Google Shape;232;p47"/>
          <p:cNvGrpSpPr/>
          <p:nvPr/>
        </p:nvGrpSpPr>
        <p:grpSpPr>
          <a:xfrm rot="3920554">
            <a:off x="-179243" y="1935436"/>
            <a:ext cx="1063055" cy="1875071"/>
            <a:chOff x="2797700" y="3217325"/>
            <a:chExt cx="682725" cy="1204225"/>
          </a:xfrm>
        </p:grpSpPr>
        <p:sp>
          <p:nvSpPr>
            <p:cNvPr id="233" name="Google Shape;233;p47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7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7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7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7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7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7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" name="Google Shape;240;p47"/>
          <p:cNvGrpSpPr/>
          <p:nvPr/>
        </p:nvGrpSpPr>
        <p:grpSpPr>
          <a:xfrm rot="9764690">
            <a:off x="3560732" y="-1783669"/>
            <a:ext cx="1546779" cy="2481535"/>
            <a:chOff x="2402100" y="3854125"/>
            <a:chExt cx="435600" cy="698825"/>
          </a:xfrm>
        </p:grpSpPr>
        <p:sp>
          <p:nvSpPr>
            <p:cNvPr id="241" name="Google Shape;241;p47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47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7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7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7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7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7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7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7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7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7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7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7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47"/>
          <p:cNvSpPr/>
          <p:nvPr/>
        </p:nvSpPr>
        <p:spPr>
          <a:xfrm rot="10673898">
            <a:off x="2204422" y="-744575"/>
            <a:ext cx="1468370" cy="1312998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47"/>
          <p:cNvGrpSpPr/>
          <p:nvPr/>
        </p:nvGrpSpPr>
        <p:grpSpPr>
          <a:xfrm rot="-6923304">
            <a:off x="7577465" y="-582491"/>
            <a:ext cx="2662542" cy="2828636"/>
            <a:chOff x="4159600" y="887163"/>
            <a:chExt cx="1265600" cy="1344550"/>
          </a:xfrm>
        </p:grpSpPr>
        <p:sp>
          <p:nvSpPr>
            <p:cNvPr id="256" name="Google Shape;256;p47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7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7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7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7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7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7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7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7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7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7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7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7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7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7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7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7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7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7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7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7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7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7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7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7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7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7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7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7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7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7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7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7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7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7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7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7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7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7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7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7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7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7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7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7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7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7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7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7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7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7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7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7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7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7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7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7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7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7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7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7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7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7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7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7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7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7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7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7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7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7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7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7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7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7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7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7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7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7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7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7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7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7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7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7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7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7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7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7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7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7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7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7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7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7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7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7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7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7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7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7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7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7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7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7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" name="Google Shape;361;p47"/>
          <p:cNvGrpSpPr/>
          <p:nvPr/>
        </p:nvGrpSpPr>
        <p:grpSpPr>
          <a:xfrm rot="8977348">
            <a:off x="-337299" y="-798513"/>
            <a:ext cx="885679" cy="1420878"/>
            <a:chOff x="2402100" y="3854125"/>
            <a:chExt cx="435600" cy="698825"/>
          </a:xfrm>
        </p:grpSpPr>
        <p:sp>
          <p:nvSpPr>
            <p:cNvPr id="362" name="Google Shape;362;p47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7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7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7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7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7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7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7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7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47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7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7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7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5" name="Google Shape;375;p47"/>
          <p:cNvGrpSpPr/>
          <p:nvPr/>
        </p:nvGrpSpPr>
        <p:grpSpPr>
          <a:xfrm rot="8607250">
            <a:off x="-672758" y="-130852"/>
            <a:ext cx="1219989" cy="1925352"/>
            <a:chOff x="322650" y="2571325"/>
            <a:chExt cx="573100" cy="904450"/>
          </a:xfrm>
        </p:grpSpPr>
        <p:sp>
          <p:nvSpPr>
            <p:cNvPr id="376" name="Google Shape;376;p47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7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7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7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7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7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7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3" name="Google Shape;383;p47"/>
          <p:cNvGrpSpPr/>
          <p:nvPr/>
        </p:nvGrpSpPr>
        <p:grpSpPr>
          <a:xfrm>
            <a:off x="2642400" y="3965675"/>
            <a:ext cx="700450" cy="636075"/>
            <a:chOff x="3652400" y="3788700"/>
            <a:chExt cx="700450" cy="636075"/>
          </a:xfrm>
        </p:grpSpPr>
        <p:sp>
          <p:nvSpPr>
            <p:cNvPr id="384" name="Google Shape;384;p47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7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7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7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7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7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7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7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7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7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7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7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7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7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7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p47"/>
          <p:cNvGrpSpPr/>
          <p:nvPr/>
        </p:nvGrpSpPr>
        <p:grpSpPr>
          <a:xfrm rot="-1616840">
            <a:off x="2268132" y="4366221"/>
            <a:ext cx="1018996" cy="1634756"/>
            <a:chOff x="2402100" y="3854125"/>
            <a:chExt cx="435600" cy="698825"/>
          </a:xfrm>
        </p:grpSpPr>
        <p:sp>
          <p:nvSpPr>
            <p:cNvPr id="400" name="Google Shape;400;p47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7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7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7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7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7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7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7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7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7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7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47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47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" name="Google Shape;413;p47"/>
          <p:cNvGrpSpPr/>
          <p:nvPr/>
        </p:nvGrpSpPr>
        <p:grpSpPr>
          <a:xfrm rot="-10030981">
            <a:off x="5435049" y="-829610"/>
            <a:ext cx="1062999" cy="1874972"/>
            <a:chOff x="2797700" y="3217325"/>
            <a:chExt cx="682725" cy="1204225"/>
          </a:xfrm>
        </p:grpSpPr>
        <p:sp>
          <p:nvSpPr>
            <p:cNvPr id="414" name="Google Shape;414;p47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7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7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7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7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7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1" name="Google Shape;421;p47"/>
          <p:cNvSpPr txBox="1"/>
          <p:nvPr>
            <p:ph idx="1" type="subTitle"/>
          </p:nvPr>
        </p:nvSpPr>
        <p:spPr>
          <a:xfrm>
            <a:off x="714300" y="2673702"/>
            <a:ext cx="77154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422" name="Google Shape;422;p47"/>
          <p:cNvSpPr/>
          <p:nvPr/>
        </p:nvSpPr>
        <p:spPr>
          <a:xfrm>
            <a:off x="7982063" y="1998775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3" name="Google Shape;423;p47"/>
          <p:cNvGrpSpPr/>
          <p:nvPr/>
        </p:nvGrpSpPr>
        <p:grpSpPr>
          <a:xfrm>
            <a:off x="6692763" y="3965663"/>
            <a:ext cx="610325" cy="417350"/>
            <a:chOff x="364525" y="2023775"/>
            <a:chExt cx="610325" cy="417350"/>
          </a:xfrm>
        </p:grpSpPr>
        <p:sp>
          <p:nvSpPr>
            <p:cNvPr id="424" name="Google Shape;424;p47"/>
            <p:cNvSpPr/>
            <p:nvPr/>
          </p:nvSpPr>
          <p:spPr>
            <a:xfrm>
              <a:off x="739075" y="2213250"/>
              <a:ext cx="87825" cy="70625"/>
            </a:xfrm>
            <a:custGeom>
              <a:rect b="b" l="l" r="r" t="t"/>
              <a:pathLst>
                <a:path extrusionOk="0" h="2825" w="3513">
                  <a:moveTo>
                    <a:pt x="2208" y="836"/>
                  </a:moveTo>
                  <a:lnTo>
                    <a:pt x="2208" y="836"/>
                  </a:lnTo>
                  <a:cubicBezTo>
                    <a:pt x="2203" y="904"/>
                    <a:pt x="2191" y="972"/>
                    <a:pt x="2174" y="1040"/>
                  </a:cubicBezTo>
                  <a:lnTo>
                    <a:pt x="2174" y="1040"/>
                  </a:lnTo>
                  <a:cubicBezTo>
                    <a:pt x="2168" y="1040"/>
                    <a:pt x="2162" y="1040"/>
                    <a:pt x="2156" y="1040"/>
                  </a:cubicBezTo>
                  <a:cubicBezTo>
                    <a:pt x="1982" y="1040"/>
                    <a:pt x="1801" y="1092"/>
                    <a:pt x="1677" y="1184"/>
                  </a:cubicBezTo>
                  <a:lnTo>
                    <a:pt x="1677" y="1184"/>
                  </a:lnTo>
                  <a:cubicBezTo>
                    <a:pt x="1681" y="1171"/>
                    <a:pt x="1686" y="1157"/>
                    <a:pt x="1692" y="1142"/>
                  </a:cubicBezTo>
                  <a:lnTo>
                    <a:pt x="1692" y="1142"/>
                  </a:lnTo>
                  <a:cubicBezTo>
                    <a:pt x="1808" y="1029"/>
                    <a:pt x="1938" y="929"/>
                    <a:pt x="2080" y="847"/>
                  </a:cubicBezTo>
                  <a:lnTo>
                    <a:pt x="2080" y="847"/>
                  </a:lnTo>
                  <a:cubicBezTo>
                    <a:pt x="2121" y="840"/>
                    <a:pt x="2164" y="837"/>
                    <a:pt x="2208" y="836"/>
                  </a:cubicBezTo>
                  <a:close/>
                  <a:moveTo>
                    <a:pt x="2191" y="1"/>
                  </a:moveTo>
                  <a:cubicBezTo>
                    <a:pt x="2048" y="1"/>
                    <a:pt x="1893" y="40"/>
                    <a:pt x="1769" y="86"/>
                  </a:cubicBezTo>
                  <a:lnTo>
                    <a:pt x="1800" y="86"/>
                  </a:lnTo>
                  <a:cubicBezTo>
                    <a:pt x="1704" y="126"/>
                    <a:pt x="1612" y="171"/>
                    <a:pt x="1523" y="220"/>
                  </a:cubicBezTo>
                  <a:lnTo>
                    <a:pt x="1523" y="220"/>
                  </a:lnTo>
                  <a:cubicBezTo>
                    <a:pt x="1395" y="270"/>
                    <a:pt x="1270" y="329"/>
                    <a:pt x="1148" y="396"/>
                  </a:cubicBezTo>
                  <a:cubicBezTo>
                    <a:pt x="917" y="535"/>
                    <a:pt x="739" y="735"/>
                    <a:pt x="634" y="970"/>
                  </a:cubicBezTo>
                  <a:lnTo>
                    <a:pt x="634" y="970"/>
                  </a:lnTo>
                  <a:cubicBezTo>
                    <a:pt x="304" y="1382"/>
                    <a:pt x="81" y="1881"/>
                    <a:pt x="0" y="2413"/>
                  </a:cubicBezTo>
                  <a:cubicBezTo>
                    <a:pt x="0" y="2568"/>
                    <a:pt x="94" y="2723"/>
                    <a:pt x="249" y="2754"/>
                  </a:cubicBezTo>
                  <a:cubicBezTo>
                    <a:pt x="443" y="2801"/>
                    <a:pt x="641" y="2824"/>
                    <a:pt x="839" y="2824"/>
                  </a:cubicBezTo>
                  <a:cubicBezTo>
                    <a:pt x="2189" y="2824"/>
                    <a:pt x="3513" y="1764"/>
                    <a:pt x="3351" y="303"/>
                  </a:cubicBezTo>
                  <a:cubicBezTo>
                    <a:pt x="3351" y="148"/>
                    <a:pt x="3102" y="55"/>
                    <a:pt x="2978" y="55"/>
                  </a:cubicBezTo>
                  <a:cubicBezTo>
                    <a:pt x="2837" y="35"/>
                    <a:pt x="2696" y="25"/>
                    <a:pt x="2558" y="25"/>
                  </a:cubicBezTo>
                  <a:cubicBezTo>
                    <a:pt x="2499" y="25"/>
                    <a:pt x="2441" y="27"/>
                    <a:pt x="2383" y="30"/>
                  </a:cubicBezTo>
                  <a:lnTo>
                    <a:pt x="2383" y="30"/>
                  </a:lnTo>
                  <a:cubicBezTo>
                    <a:pt x="2325" y="10"/>
                    <a:pt x="2259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7"/>
            <p:cNvSpPr/>
            <p:nvPr/>
          </p:nvSpPr>
          <p:spPr>
            <a:xfrm>
              <a:off x="866250" y="2220425"/>
              <a:ext cx="108600" cy="75500"/>
            </a:xfrm>
            <a:custGeom>
              <a:rect b="b" l="l" r="r" t="t"/>
              <a:pathLst>
                <a:path extrusionOk="0" h="3020" w="4344">
                  <a:moveTo>
                    <a:pt x="2513" y="699"/>
                  </a:moveTo>
                  <a:cubicBezTo>
                    <a:pt x="2792" y="730"/>
                    <a:pt x="2823" y="1350"/>
                    <a:pt x="2730" y="1598"/>
                  </a:cubicBezTo>
                  <a:cubicBezTo>
                    <a:pt x="2634" y="1829"/>
                    <a:pt x="2395" y="2000"/>
                    <a:pt x="2131" y="2111"/>
                  </a:cubicBezTo>
                  <a:lnTo>
                    <a:pt x="2131" y="2111"/>
                  </a:lnTo>
                  <a:cubicBezTo>
                    <a:pt x="2398" y="1917"/>
                    <a:pt x="2620" y="1664"/>
                    <a:pt x="2730" y="1443"/>
                  </a:cubicBezTo>
                  <a:cubicBezTo>
                    <a:pt x="2854" y="1195"/>
                    <a:pt x="2637" y="1086"/>
                    <a:pt x="2366" y="1086"/>
                  </a:cubicBezTo>
                  <a:cubicBezTo>
                    <a:pt x="2239" y="1086"/>
                    <a:pt x="2100" y="1110"/>
                    <a:pt x="1978" y="1155"/>
                  </a:cubicBezTo>
                  <a:lnTo>
                    <a:pt x="1978" y="1155"/>
                  </a:lnTo>
                  <a:cubicBezTo>
                    <a:pt x="2152" y="913"/>
                    <a:pt x="2390" y="699"/>
                    <a:pt x="2513" y="699"/>
                  </a:cubicBezTo>
                  <a:close/>
                  <a:moveTo>
                    <a:pt x="2930" y="1"/>
                  </a:moveTo>
                  <a:cubicBezTo>
                    <a:pt x="2394" y="1"/>
                    <a:pt x="1757" y="323"/>
                    <a:pt x="1310" y="698"/>
                  </a:cubicBezTo>
                  <a:lnTo>
                    <a:pt x="1310" y="698"/>
                  </a:lnTo>
                  <a:cubicBezTo>
                    <a:pt x="1244" y="722"/>
                    <a:pt x="1180" y="753"/>
                    <a:pt x="1117" y="792"/>
                  </a:cubicBezTo>
                  <a:cubicBezTo>
                    <a:pt x="621" y="1164"/>
                    <a:pt x="1" y="1629"/>
                    <a:pt x="156" y="2343"/>
                  </a:cubicBezTo>
                  <a:cubicBezTo>
                    <a:pt x="246" y="2861"/>
                    <a:pt x="664" y="3019"/>
                    <a:pt x="1100" y="3019"/>
                  </a:cubicBezTo>
                  <a:cubicBezTo>
                    <a:pt x="1264" y="3019"/>
                    <a:pt x="1430" y="2997"/>
                    <a:pt x="1583" y="2963"/>
                  </a:cubicBezTo>
                  <a:cubicBezTo>
                    <a:pt x="2575" y="2715"/>
                    <a:pt x="4343" y="2032"/>
                    <a:pt x="3847" y="668"/>
                  </a:cubicBezTo>
                  <a:cubicBezTo>
                    <a:pt x="3682" y="184"/>
                    <a:pt x="3335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7"/>
            <p:cNvSpPr/>
            <p:nvPr/>
          </p:nvSpPr>
          <p:spPr>
            <a:xfrm>
              <a:off x="620425" y="2375175"/>
              <a:ext cx="91525" cy="65950"/>
            </a:xfrm>
            <a:custGeom>
              <a:rect b="b" l="l" r="r" t="t"/>
              <a:pathLst>
                <a:path extrusionOk="0" h="2638" w="3661">
                  <a:moveTo>
                    <a:pt x="2723" y="0"/>
                  </a:moveTo>
                  <a:cubicBezTo>
                    <a:pt x="2311" y="0"/>
                    <a:pt x="1906" y="96"/>
                    <a:pt x="1544" y="275"/>
                  </a:cubicBezTo>
                  <a:lnTo>
                    <a:pt x="1544" y="275"/>
                  </a:lnTo>
                  <a:cubicBezTo>
                    <a:pt x="1475" y="284"/>
                    <a:pt x="1404" y="305"/>
                    <a:pt x="1334" y="340"/>
                  </a:cubicBezTo>
                  <a:cubicBezTo>
                    <a:pt x="621" y="681"/>
                    <a:pt x="125" y="1364"/>
                    <a:pt x="1" y="2139"/>
                  </a:cubicBezTo>
                  <a:cubicBezTo>
                    <a:pt x="1" y="2294"/>
                    <a:pt x="94" y="2419"/>
                    <a:pt x="249" y="2481"/>
                  </a:cubicBezTo>
                  <a:cubicBezTo>
                    <a:pt x="521" y="2587"/>
                    <a:pt x="811" y="2637"/>
                    <a:pt x="1101" y="2637"/>
                  </a:cubicBezTo>
                  <a:cubicBezTo>
                    <a:pt x="2333" y="2637"/>
                    <a:pt x="3586" y="1738"/>
                    <a:pt x="3661" y="433"/>
                  </a:cubicBezTo>
                  <a:cubicBezTo>
                    <a:pt x="3661" y="216"/>
                    <a:pt x="3475" y="123"/>
                    <a:pt x="3289" y="61"/>
                  </a:cubicBezTo>
                  <a:cubicBezTo>
                    <a:pt x="3101" y="20"/>
                    <a:pt x="2911" y="0"/>
                    <a:pt x="2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7"/>
            <p:cNvSpPr/>
            <p:nvPr/>
          </p:nvSpPr>
          <p:spPr>
            <a:xfrm>
              <a:off x="571500" y="2185225"/>
              <a:ext cx="110225" cy="72125"/>
            </a:xfrm>
            <a:custGeom>
              <a:rect b="b" l="l" r="r" t="t"/>
              <a:pathLst>
                <a:path extrusionOk="0" h="2885" w="4409">
                  <a:moveTo>
                    <a:pt x="2634" y="609"/>
                  </a:moveTo>
                  <a:lnTo>
                    <a:pt x="2634" y="609"/>
                  </a:lnTo>
                  <a:cubicBezTo>
                    <a:pt x="2661" y="624"/>
                    <a:pt x="2693" y="648"/>
                    <a:pt x="2733" y="680"/>
                  </a:cubicBezTo>
                  <a:cubicBezTo>
                    <a:pt x="2857" y="742"/>
                    <a:pt x="2950" y="866"/>
                    <a:pt x="2981" y="1021"/>
                  </a:cubicBezTo>
                  <a:cubicBezTo>
                    <a:pt x="3061" y="1770"/>
                    <a:pt x="2058" y="2173"/>
                    <a:pt x="1382" y="2270"/>
                  </a:cubicBezTo>
                  <a:lnTo>
                    <a:pt x="1382" y="2270"/>
                  </a:lnTo>
                  <a:cubicBezTo>
                    <a:pt x="1364" y="2194"/>
                    <a:pt x="1356" y="2116"/>
                    <a:pt x="1356" y="2038"/>
                  </a:cubicBezTo>
                  <a:lnTo>
                    <a:pt x="1356" y="2038"/>
                  </a:lnTo>
                  <a:cubicBezTo>
                    <a:pt x="2128" y="1962"/>
                    <a:pt x="3118" y="1422"/>
                    <a:pt x="2640" y="618"/>
                  </a:cubicBezTo>
                  <a:cubicBezTo>
                    <a:pt x="2638" y="615"/>
                    <a:pt x="2636" y="612"/>
                    <a:pt x="2634" y="609"/>
                  </a:cubicBezTo>
                  <a:close/>
                  <a:moveTo>
                    <a:pt x="2955" y="0"/>
                  </a:moveTo>
                  <a:cubicBezTo>
                    <a:pt x="2698" y="0"/>
                    <a:pt x="2442" y="49"/>
                    <a:pt x="2237" y="121"/>
                  </a:cubicBezTo>
                  <a:cubicBezTo>
                    <a:pt x="1803" y="278"/>
                    <a:pt x="1486" y="570"/>
                    <a:pt x="1241" y="922"/>
                  </a:cubicBezTo>
                  <a:lnTo>
                    <a:pt x="1241" y="922"/>
                  </a:lnTo>
                  <a:cubicBezTo>
                    <a:pt x="546" y="1259"/>
                    <a:pt x="1" y="1909"/>
                    <a:pt x="314" y="2727"/>
                  </a:cubicBezTo>
                  <a:cubicBezTo>
                    <a:pt x="345" y="2851"/>
                    <a:pt x="531" y="2851"/>
                    <a:pt x="655" y="2882"/>
                  </a:cubicBezTo>
                  <a:cubicBezTo>
                    <a:pt x="702" y="2884"/>
                    <a:pt x="748" y="2885"/>
                    <a:pt x="795" y="2885"/>
                  </a:cubicBezTo>
                  <a:cubicBezTo>
                    <a:pt x="1589" y="2885"/>
                    <a:pt x="2401" y="2639"/>
                    <a:pt x="3074" y="2200"/>
                  </a:cubicBezTo>
                  <a:cubicBezTo>
                    <a:pt x="3571" y="1859"/>
                    <a:pt x="4408" y="1114"/>
                    <a:pt x="3974" y="463"/>
                  </a:cubicBezTo>
                  <a:cubicBezTo>
                    <a:pt x="3765" y="121"/>
                    <a:pt x="3359" y="0"/>
                    <a:pt x="2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7"/>
            <p:cNvSpPr/>
            <p:nvPr/>
          </p:nvSpPr>
          <p:spPr>
            <a:xfrm>
              <a:off x="758450" y="2059975"/>
              <a:ext cx="102400" cy="71400"/>
            </a:xfrm>
            <a:custGeom>
              <a:rect b="b" l="l" r="r" t="t"/>
              <a:pathLst>
                <a:path extrusionOk="0" h="2856" w="4096">
                  <a:moveTo>
                    <a:pt x="2303" y="689"/>
                  </a:moveTo>
                  <a:cubicBezTo>
                    <a:pt x="2370" y="689"/>
                    <a:pt x="2416" y="740"/>
                    <a:pt x="2451" y="882"/>
                  </a:cubicBezTo>
                  <a:cubicBezTo>
                    <a:pt x="2514" y="1068"/>
                    <a:pt x="2514" y="1285"/>
                    <a:pt x="2420" y="1471"/>
                  </a:cubicBezTo>
                  <a:cubicBezTo>
                    <a:pt x="2405" y="1551"/>
                    <a:pt x="2381" y="1624"/>
                    <a:pt x="2349" y="1692"/>
                  </a:cubicBezTo>
                  <a:lnTo>
                    <a:pt x="2349" y="1692"/>
                  </a:lnTo>
                  <a:cubicBezTo>
                    <a:pt x="2336" y="1658"/>
                    <a:pt x="2310" y="1625"/>
                    <a:pt x="2265" y="1595"/>
                  </a:cubicBezTo>
                  <a:cubicBezTo>
                    <a:pt x="2199" y="1548"/>
                    <a:pt x="2115" y="1529"/>
                    <a:pt x="2026" y="1529"/>
                  </a:cubicBezTo>
                  <a:cubicBezTo>
                    <a:pt x="1963" y="1529"/>
                    <a:pt x="1898" y="1539"/>
                    <a:pt x="1834" y="1553"/>
                  </a:cubicBezTo>
                  <a:lnTo>
                    <a:pt x="1834" y="1553"/>
                  </a:lnTo>
                  <a:lnTo>
                    <a:pt x="1800" y="1502"/>
                  </a:lnTo>
                  <a:cubicBezTo>
                    <a:pt x="1800" y="1440"/>
                    <a:pt x="1707" y="1378"/>
                    <a:pt x="1676" y="1285"/>
                  </a:cubicBezTo>
                  <a:cubicBezTo>
                    <a:pt x="1676" y="1198"/>
                    <a:pt x="1697" y="1124"/>
                    <a:pt x="1732" y="1059"/>
                  </a:cubicBezTo>
                  <a:lnTo>
                    <a:pt x="1732" y="1059"/>
                  </a:lnTo>
                  <a:cubicBezTo>
                    <a:pt x="1754" y="1051"/>
                    <a:pt x="1777" y="1043"/>
                    <a:pt x="1800" y="1037"/>
                  </a:cubicBezTo>
                  <a:cubicBezTo>
                    <a:pt x="1936" y="983"/>
                    <a:pt x="2262" y="881"/>
                    <a:pt x="2299" y="689"/>
                  </a:cubicBezTo>
                  <a:lnTo>
                    <a:pt x="2299" y="689"/>
                  </a:lnTo>
                  <a:cubicBezTo>
                    <a:pt x="2301" y="689"/>
                    <a:pt x="2302" y="689"/>
                    <a:pt x="2303" y="689"/>
                  </a:cubicBezTo>
                  <a:close/>
                  <a:moveTo>
                    <a:pt x="2014" y="2065"/>
                  </a:moveTo>
                  <a:lnTo>
                    <a:pt x="2014" y="2065"/>
                  </a:lnTo>
                  <a:cubicBezTo>
                    <a:pt x="1874" y="2152"/>
                    <a:pt x="1710" y="2201"/>
                    <a:pt x="1541" y="2206"/>
                  </a:cubicBezTo>
                  <a:lnTo>
                    <a:pt x="1541" y="2206"/>
                  </a:lnTo>
                  <a:cubicBezTo>
                    <a:pt x="1706" y="2186"/>
                    <a:pt x="1869" y="2134"/>
                    <a:pt x="2014" y="2065"/>
                  </a:cubicBezTo>
                  <a:close/>
                  <a:moveTo>
                    <a:pt x="2680" y="1"/>
                  </a:moveTo>
                  <a:cubicBezTo>
                    <a:pt x="1961" y="1"/>
                    <a:pt x="1078" y="536"/>
                    <a:pt x="754" y="964"/>
                  </a:cubicBezTo>
                  <a:lnTo>
                    <a:pt x="754" y="964"/>
                  </a:lnTo>
                  <a:cubicBezTo>
                    <a:pt x="311" y="1302"/>
                    <a:pt x="1" y="1786"/>
                    <a:pt x="1" y="2402"/>
                  </a:cubicBezTo>
                  <a:cubicBezTo>
                    <a:pt x="1" y="2495"/>
                    <a:pt x="1" y="2526"/>
                    <a:pt x="94" y="2588"/>
                  </a:cubicBezTo>
                  <a:cubicBezTo>
                    <a:pt x="403" y="2773"/>
                    <a:pt x="762" y="2855"/>
                    <a:pt x="1127" y="2855"/>
                  </a:cubicBezTo>
                  <a:cubicBezTo>
                    <a:pt x="1676" y="2855"/>
                    <a:pt x="2240" y="2669"/>
                    <a:pt x="2669" y="2371"/>
                  </a:cubicBezTo>
                  <a:cubicBezTo>
                    <a:pt x="3258" y="1999"/>
                    <a:pt x="4096" y="913"/>
                    <a:pt x="3382" y="261"/>
                  </a:cubicBezTo>
                  <a:cubicBezTo>
                    <a:pt x="3197" y="76"/>
                    <a:pt x="2950" y="1"/>
                    <a:pt x="2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7"/>
            <p:cNvSpPr/>
            <p:nvPr/>
          </p:nvSpPr>
          <p:spPr>
            <a:xfrm>
              <a:off x="474200" y="2335625"/>
              <a:ext cx="88100" cy="62525"/>
            </a:xfrm>
            <a:custGeom>
              <a:rect b="b" l="l" r="r" t="t"/>
              <a:pathLst>
                <a:path extrusionOk="0" h="2501" w="3524">
                  <a:moveTo>
                    <a:pt x="2252" y="519"/>
                  </a:moveTo>
                  <a:cubicBezTo>
                    <a:pt x="2279" y="519"/>
                    <a:pt x="2303" y="521"/>
                    <a:pt x="2323" y="525"/>
                  </a:cubicBezTo>
                  <a:lnTo>
                    <a:pt x="2323" y="525"/>
                  </a:lnTo>
                  <a:cubicBezTo>
                    <a:pt x="2304" y="526"/>
                    <a:pt x="2290" y="526"/>
                    <a:pt x="2282" y="526"/>
                  </a:cubicBezTo>
                  <a:cubicBezTo>
                    <a:pt x="2034" y="557"/>
                    <a:pt x="1786" y="650"/>
                    <a:pt x="1631" y="868"/>
                  </a:cubicBezTo>
                  <a:cubicBezTo>
                    <a:pt x="1606" y="886"/>
                    <a:pt x="1586" y="903"/>
                    <a:pt x="1571" y="916"/>
                  </a:cubicBezTo>
                  <a:lnTo>
                    <a:pt x="1571" y="916"/>
                  </a:lnTo>
                  <a:cubicBezTo>
                    <a:pt x="1551" y="909"/>
                    <a:pt x="1530" y="899"/>
                    <a:pt x="1510" y="888"/>
                  </a:cubicBezTo>
                  <a:lnTo>
                    <a:pt x="1510" y="888"/>
                  </a:lnTo>
                  <a:cubicBezTo>
                    <a:pt x="1682" y="717"/>
                    <a:pt x="1899" y="578"/>
                    <a:pt x="2158" y="526"/>
                  </a:cubicBezTo>
                  <a:cubicBezTo>
                    <a:pt x="2193" y="521"/>
                    <a:pt x="2224" y="519"/>
                    <a:pt x="2252" y="519"/>
                  </a:cubicBezTo>
                  <a:close/>
                  <a:moveTo>
                    <a:pt x="2346" y="1080"/>
                  </a:moveTo>
                  <a:cubicBezTo>
                    <a:pt x="2345" y="1082"/>
                    <a:pt x="2345" y="1083"/>
                    <a:pt x="2344" y="1085"/>
                  </a:cubicBezTo>
                  <a:cubicBezTo>
                    <a:pt x="2152" y="1525"/>
                    <a:pt x="1813" y="1941"/>
                    <a:pt x="1349" y="1986"/>
                  </a:cubicBezTo>
                  <a:lnTo>
                    <a:pt x="1349" y="1986"/>
                  </a:lnTo>
                  <a:cubicBezTo>
                    <a:pt x="1329" y="1936"/>
                    <a:pt x="1310" y="1889"/>
                    <a:pt x="1290" y="1829"/>
                  </a:cubicBezTo>
                  <a:cubicBezTo>
                    <a:pt x="1290" y="1798"/>
                    <a:pt x="1290" y="1767"/>
                    <a:pt x="1321" y="1736"/>
                  </a:cubicBezTo>
                  <a:cubicBezTo>
                    <a:pt x="1326" y="1726"/>
                    <a:pt x="1330" y="1716"/>
                    <a:pt x="1334" y="1707"/>
                  </a:cubicBezTo>
                  <a:lnTo>
                    <a:pt x="1334" y="1707"/>
                  </a:lnTo>
                  <a:cubicBezTo>
                    <a:pt x="1452" y="1672"/>
                    <a:pt x="1563" y="1620"/>
                    <a:pt x="1662" y="1550"/>
                  </a:cubicBezTo>
                  <a:cubicBezTo>
                    <a:pt x="1757" y="1487"/>
                    <a:pt x="1795" y="1416"/>
                    <a:pt x="1781" y="1357"/>
                  </a:cubicBezTo>
                  <a:lnTo>
                    <a:pt x="1781" y="1357"/>
                  </a:lnTo>
                  <a:cubicBezTo>
                    <a:pt x="1984" y="1293"/>
                    <a:pt x="2177" y="1198"/>
                    <a:pt x="2346" y="1080"/>
                  </a:cubicBezTo>
                  <a:close/>
                  <a:moveTo>
                    <a:pt x="2800" y="0"/>
                  </a:moveTo>
                  <a:cubicBezTo>
                    <a:pt x="1895" y="0"/>
                    <a:pt x="1020" y="374"/>
                    <a:pt x="390" y="1054"/>
                  </a:cubicBezTo>
                  <a:cubicBezTo>
                    <a:pt x="328" y="1116"/>
                    <a:pt x="297" y="1178"/>
                    <a:pt x="390" y="1240"/>
                  </a:cubicBezTo>
                  <a:cubicBezTo>
                    <a:pt x="484" y="1301"/>
                    <a:pt x="587" y="1349"/>
                    <a:pt x="694" y="1383"/>
                  </a:cubicBezTo>
                  <a:lnTo>
                    <a:pt x="694" y="1383"/>
                  </a:lnTo>
                  <a:cubicBezTo>
                    <a:pt x="435" y="1496"/>
                    <a:pt x="218" y="1680"/>
                    <a:pt x="142" y="1953"/>
                  </a:cubicBezTo>
                  <a:cubicBezTo>
                    <a:pt x="0" y="2398"/>
                    <a:pt x="347" y="2500"/>
                    <a:pt x="708" y="2500"/>
                  </a:cubicBezTo>
                  <a:cubicBezTo>
                    <a:pt x="901" y="2500"/>
                    <a:pt x="1098" y="2471"/>
                    <a:pt x="1228" y="2450"/>
                  </a:cubicBezTo>
                  <a:cubicBezTo>
                    <a:pt x="2406" y="2263"/>
                    <a:pt x="3523" y="1426"/>
                    <a:pt x="3523" y="154"/>
                  </a:cubicBezTo>
                  <a:cubicBezTo>
                    <a:pt x="3492" y="123"/>
                    <a:pt x="3461" y="92"/>
                    <a:pt x="3430" y="61"/>
                  </a:cubicBezTo>
                  <a:cubicBezTo>
                    <a:pt x="3220" y="20"/>
                    <a:pt x="3009" y="0"/>
                    <a:pt x="2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7"/>
            <p:cNvSpPr/>
            <p:nvPr/>
          </p:nvSpPr>
          <p:spPr>
            <a:xfrm>
              <a:off x="608800" y="2023775"/>
              <a:ext cx="93075" cy="63850"/>
            </a:xfrm>
            <a:custGeom>
              <a:rect b="b" l="l" r="r" t="t"/>
              <a:pathLst>
                <a:path extrusionOk="0" h="2554" w="3723">
                  <a:moveTo>
                    <a:pt x="2475" y="593"/>
                  </a:moveTo>
                  <a:cubicBezTo>
                    <a:pt x="2495" y="593"/>
                    <a:pt x="2514" y="593"/>
                    <a:pt x="2534" y="594"/>
                  </a:cubicBezTo>
                  <a:lnTo>
                    <a:pt x="2534" y="594"/>
                  </a:lnTo>
                  <a:cubicBezTo>
                    <a:pt x="2478" y="780"/>
                    <a:pt x="2398" y="959"/>
                    <a:pt x="2296" y="1122"/>
                  </a:cubicBezTo>
                  <a:lnTo>
                    <a:pt x="2296" y="1122"/>
                  </a:lnTo>
                  <a:cubicBezTo>
                    <a:pt x="2260" y="1063"/>
                    <a:pt x="2150" y="1034"/>
                    <a:pt x="2013" y="1030"/>
                  </a:cubicBezTo>
                  <a:lnTo>
                    <a:pt x="2013" y="1030"/>
                  </a:lnTo>
                  <a:cubicBezTo>
                    <a:pt x="1950" y="986"/>
                    <a:pt x="1856" y="965"/>
                    <a:pt x="1768" y="965"/>
                  </a:cubicBezTo>
                  <a:cubicBezTo>
                    <a:pt x="1679" y="965"/>
                    <a:pt x="1590" y="970"/>
                    <a:pt x="1501" y="981"/>
                  </a:cubicBezTo>
                  <a:lnTo>
                    <a:pt x="1501" y="981"/>
                  </a:lnTo>
                  <a:cubicBezTo>
                    <a:pt x="1593" y="864"/>
                    <a:pt x="1713" y="776"/>
                    <a:pt x="1861" y="717"/>
                  </a:cubicBezTo>
                  <a:cubicBezTo>
                    <a:pt x="2048" y="634"/>
                    <a:pt x="2261" y="593"/>
                    <a:pt x="2475" y="593"/>
                  </a:cubicBezTo>
                  <a:close/>
                  <a:moveTo>
                    <a:pt x="1817" y="1652"/>
                  </a:moveTo>
                  <a:cubicBezTo>
                    <a:pt x="1621" y="1799"/>
                    <a:pt x="1394" y="1902"/>
                    <a:pt x="1146" y="1942"/>
                  </a:cubicBezTo>
                  <a:lnTo>
                    <a:pt x="1146" y="1942"/>
                  </a:lnTo>
                  <a:cubicBezTo>
                    <a:pt x="1156" y="1900"/>
                    <a:pt x="1169" y="1856"/>
                    <a:pt x="1183" y="1813"/>
                  </a:cubicBezTo>
                  <a:lnTo>
                    <a:pt x="1183" y="1813"/>
                  </a:lnTo>
                  <a:cubicBezTo>
                    <a:pt x="1183" y="1813"/>
                    <a:pt x="1184" y="1813"/>
                    <a:pt x="1184" y="1813"/>
                  </a:cubicBezTo>
                  <a:cubicBezTo>
                    <a:pt x="1403" y="1813"/>
                    <a:pt x="1622" y="1755"/>
                    <a:pt x="1817" y="1652"/>
                  </a:cubicBezTo>
                  <a:close/>
                  <a:moveTo>
                    <a:pt x="2849" y="1"/>
                  </a:moveTo>
                  <a:cubicBezTo>
                    <a:pt x="2471" y="1"/>
                    <a:pt x="2098" y="69"/>
                    <a:pt x="1737" y="189"/>
                  </a:cubicBezTo>
                  <a:cubicBezTo>
                    <a:pt x="1303" y="345"/>
                    <a:pt x="497" y="686"/>
                    <a:pt x="310" y="1151"/>
                  </a:cubicBezTo>
                  <a:cubicBezTo>
                    <a:pt x="233" y="1305"/>
                    <a:pt x="258" y="1428"/>
                    <a:pt x="337" y="1524"/>
                  </a:cubicBezTo>
                  <a:lnTo>
                    <a:pt x="337" y="1524"/>
                  </a:lnTo>
                  <a:cubicBezTo>
                    <a:pt x="129" y="1749"/>
                    <a:pt x="0" y="2039"/>
                    <a:pt x="0" y="2392"/>
                  </a:cubicBezTo>
                  <a:cubicBezTo>
                    <a:pt x="0" y="2547"/>
                    <a:pt x="248" y="2547"/>
                    <a:pt x="341" y="2547"/>
                  </a:cubicBezTo>
                  <a:cubicBezTo>
                    <a:pt x="411" y="2551"/>
                    <a:pt x="480" y="2554"/>
                    <a:pt x="549" y="2554"/>
                  </a:cubicBezTo>
                  <a:cubicBezTo>
                    <a:pt x="1944" y="2554"/>
                    <a:pt x="3366" y="1671"/>
                    <a:pt x="3692" y="283"/>
                  </a:cubicBezTo>
                  <a:cubicBezTo>
                    <a:pt x="3723" y="127"/>
                    <a:pt x="3567" y="65"/>
                    <a:pt x="3474" y="65"/>
                  </a:cubicBezTo>
                  <a:cubicBezTo>
                    <a:pt x="3266" y="21"/>
                    <a:pt x="3057" y="1"/>
                    <a:pt x="2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7"/>
            <p:cNvSpPr/>
            <p:nvPr/>
          </p:nvSpPr>
          <p:spPr>
            <a:xfrm>
              <a:off x="364525" y="2209500"/>
              <a:ext cx="76800" cy="52900"/>
            </a:xfrm>
            <a:custGeom>
              <a:rect b="b" l="l" r="r" t="t"/>
              <a:pathLst>
                <a:path extrusionOk="0" h="2116" w="3072">
                  <a:moveTo>
                    <a:pt x="1846" y="949"/>
                  </a:moveTo>
                  <a:lnTo>
                    <a:pt x="1846" y="949"/>
                  </a:lnTo>
                  <a:cubicBezTo>
                    <a:pt x="1852" y="978"/>
                    <a:pt x="1858" y="1009"/>
                    <a:pt x="1861" y="1043"/>
                  </a:cubicBezTo>
                  <a:cubicBezTo>
                    <a:pt x="1861" y="1167"/>
                    <a:pt x="1830" y="1260"/>
                    <a:pt x="1799" y="1384"/>
                  </a:cubicBezTo>
                  <a:cubicBezTo>
                    <a:pt x="1771" y="1441"/>
                    <a:pt x="1635" y="1579"/>
                    <a:pt x="1616" y="1648"/>
                  </a:cubicBezTo>
                  <a:lnTo>
                    <a:pt x="1616" y="1648"/>
                  </a:lnTo>
                  <a:lnTo>
                    <a:pt x="1520" y="1632"/>
                  </a:lnTo>
                  <a:cubicBezTo>
                    <a:pt x="1385" y="1578"/>
                    <a:pt x="1250" y="1524"/>
                    <a:pt x="1156" y="1449"/>
                  </a:cubicBezTo>
                  <a:lnTo>
                    <a:pt x="1156" y="1449"/>
                  </a:lnTo>
                  <a:cubicBezTo>
                    <a:pt x="1217" y="1318"/>
                    <a:pt x="1294" y="1197"/>
                    <a:pt x="1384" y="1089"/>
                  </a:cubicBezTo>
                  <a:lnTo>
                    <a:pt x="1384" y="1089"/>
                  </a:lnTo>
                  <a:cubicBezTo>
                    <a:pt x="1543" y="1062"/>
                    <a:pt x="1700" y="1015"/>
                    <a:pt x="1846" y="949"/>
                  </a:cubicBezTo>
                  <a:close/>
                  <a:moveTo>
                    <a:pt x="1675" y="1628"/>
                  </a:moveTo>
                  <a:cubicBezTo>
                    <a:pt x="1686" y="1628"/>
                    <a:pt x="1697" y="1637"/>
                    <a:pt x="1706" y="1663"/>
                  </a:cubicBezTo>
                  <a:lnTo>
                    <a:pt x="1635" y="1651"/>
                  </a:lnTo>
                  <a:lnTo>
                    <a:pt x="1635" y="1651"/>
                  </a:lnTo>
                  <a:cubicBezTo>
                    <a:pt x="1647" y="1640"/>
                    <a:pt x="1661" y="1628"/>
                    <a:pt x="1675" y="1628"/>
                  </a:cubicBezTo>
                  <a:close/>
                  <a:moveTo>
                    <a:pt x="2053" y="0"/>
                  </a:moveTo>
                  <a:cubicBezTo>
                    <a:pt x="1957" y="0"/>
                    <a:pt x="1860" y="7"/>
                    <a:pt x="1768" y="19"/>
                  </a:cubicBezTo>
                  <a:cubicBezTo>
                    <a:pt x="1281" y="110"/>
                    <a:pt x="555" y="381"/>
                    <a:pt x="558" y="978"/>
                  </a:cubicBezTo>
                  <a:lnTo>
                    <a:pt x="558" y="978"/>
                  </a:lnTo>
                  <a:cubicBezTo>
                    <a:pt x="349" y="1187"/>
                    <a:pt x="170" y="1428"/>
                    <a:pt x="31" y="1694"/>
                  </a:cubicBezTo>
                  <a:cubicBezTo>
                    <a:pt x="0" y="1725"/>
                    <a:pt x="0" y="1787"/>
                    <a:pt x="62" y="1787"/>
                  </a:cubicBezTo>
                  <a:cubicBezTo>
                    <a:pt x="406" y="2004"/>
                    <a:pt x="802" y="2116"/>
                    <a:pt x="1202" y="2116"/>
                  </a:cubicBezTo>
                  <a:cubicBezTo>
                    <a:pt x="1488" y="2116"/>
                    <a:pt x="1776" y="2059"/>
                    <a:pt x="2047" y="1942"/>
                  </a:cubicBezTo>
                  <a:cubicBezTo>
                    <a:pt x="2575" y="1725"/>
                    <a:pt x="3071" y="1291"/>
                    <a:pt x="2978" y="670"/>
                  </a:cubicBezTo>
                  <a:cubicBezTo>
                    <a:pt x="2902" y="140"/>
                    <a:pt x="2477" y="0"/>
                    <a:pt x="2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2" name="Google Shape;432;p47"/>
          <p:cNvGrpSpPr/>
          <p:nvPr/>
        </p:nvGrpSpPr>
        <p:grpSpPr>
          <a:xfrm rot="901471">
            <a:off x="7869994" y="2465501"/>
            <a:ext cx="1481075" cy="2494684"/>
            <a:chOff x="3026750" y="1552825"/>
            <a:chExt cx="1108700" cy="1867600"/>
          </a:xfrm>
        </p:grpSpPr>
        <p:sp>
          <p:nvSpPr>
            <p:cNvPr id="433" name="Google Shape;433;p47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7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7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7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7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7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7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7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7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7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7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7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7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7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7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7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7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7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7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242" name="Google Shape;1242;p56"/>
          <p:cNvSpPr/>
          <p:nvPr/>
        </p:nvSpPr>
        <p:spPr>
          <a:xfrm>
            <a:off x="-1084580" y="4602903"/>
            <a:ext cx="2869524" cy="2800388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56"/>
          <p:cNvSpPr txBox="1"/>
          <p:nvPr>
            <p:ph type="title"/>
          </p:nvPr>
        </p:nvSpPr>
        <p:spPr>
          <a:xfrm>
            <a:off x="714300" y="546402"/>
            <a:ext cx="77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44" name="Google Shape;1244;p56"/>
          <p:cNvGrpSpPr/>
          <p:nvPr/>
        </p:nvGrpSpPr>
        <p:grpSpPr>
          <a:xfrm rot="10800000">
            <a:off x="6628391" y="-463014"/>
            <a:ext cx="4494670" cy="1629078"/>
            <a:chOff x="-1068127" y="3996205"/>
            <a:chExt cx="3672415" cy="1331055"/>
          </a:xfrm>
        </p:grpSpPr>
        <p:sp>
          <p:nvSpPr>
            <p:cNvPr id="1245" name="Google Shape;1245;p56"/>
            <p:cNvSpPr/>
            <p:nvPr/>
          </p:nvSpPr>
          <p:spPr>
            <a:xfrm rot="-10594719">
              <a:off x="-1038001" y="4102993"/>
              <a:ext cx="3612164" cy="1117479"/>
            </a:xfrm>
            <a:custGeom>
              <a:rect b="b" l="l" r="r" t="t"/>
              <a:pathLst>
                <a:path extrusionOk="0" h="19192" w="62034">
                  <a:moveTo>
                    <a:pt x="11909" y="0"/>
                  </a:moveTo>
                  <a:cubicBezTo>
                    <a:pt x="10357" y="0"/>
                    <a:pt x="8959" y="416"/>
                    <a:pt x="7720" y="1498"/>
                  </a:cubicBezTo>
                  <a:cubicBezTo>
                    <a:pt x="0" y="8222"/>
                    <a:pt x="9929" y="19192"/>
                    <a:pt x="23150" y="19192"/>
                  </a:cubicBezTo>
                  <a:cubicBezTo>
                    <a:pt x="24750" y="19192"/>
                    <a:pt x="26398" y="19031"/>
                    <a:pt x="28069" y="18683"/>
                  </a:cubicBezTo>
                  <a:cubicBezTo>
                    <a:pt x="43548" y="15426"/>
                    <a:pt x="55087" y="14402"/>
                    <a:pt x="58747" y="9036"/>
                  </a:cubicBezTo>
                  <a:cubicBezTo>
                    <a:pt x="62033" y="4211"/>
                    <a:pt x="59267" y="1003"/>
                    <a:pt x="52187" y="1003"/>
                  </a:cubicBezTo>
                  <a:cubicBezTo>
                    <a:pt x="48708" y="1003"/>
                    <a:pt x="44188" y="1777"/>
                    <a:pt x="38833" y="3515"/>
                  </a:cubicBezTo>
                  <a:cubicBezTo>
                    <a:pt x="36521" y="4263"/>
                    <a:pt x="34303" y="4561"/>
                    <a:pt x="32180" y="4561"/>
                  </a:cubicBezTo>
                  <a:cubicBezTo>
                    <a:pt x="23878" y="4561"/>
                    <a:pt x="17050" y="0"/>
                    <a:pt x="11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6" name="Google Shape;1246;p56"/>
            <p:cNvGrpSpPr/>
            <p:nvPr/>
          </p:nvGrpSpPr>
          <p:grpSpPr>
            <a:xfrm>
              <a:off x="-800178" y="4304942"/>
              <a:ext cx="2873315" cy="818933"/>
              <a:chOff x="-800178" y="4304942"/>
              <a:chExt cx="2873315" cy="818933"/>
            </a:xfrm>
          </p:grpSpPr>
          <p:sp>
            <p:nvSpPr>
              <p:cNvPr id="1247" name="Google Shape;1247;p56"/>
              <p:cNvSpPr/>
              <p:nvPr/>
            </p:nvSpPr>
            <p:spPr>
              <a:xfrm rot="-10594719">
                <a:off x="1780944" y="5070486"/>
                <a:ext cx="126240" cy="49667"/>
              </a:xfrm>
              <a:custGeom>
                <a:rect b="b" l="l" r="r" t="t"/>
                <a:pathLst>
                  <a:path extrusionOk="0" h="853" w="2168">
                    <a:moveTo>
                      <a:pt x="986" y="1"/>
                    </a:moveTo>
                    <a:cubicBezTo>
                      <a:pt x="882" y="1"/>
                      <a:pt x="780" y="9"/>
                      <a:pt x="679" y="24"/>
                    </a:cubicBezTo>
                    <a:cubicBezTo>
                      <a:pt x="431" y="55"/>
                      <a:pt x="89" y="179"/>
                      <a:pt x="27" y="427"/>
                    </a:cubicBezTo>
                    <a:cubicBezTo>
                      <a:pt x="1" y="664"/>
                      <a:pt x="243" y="745"/>
                      <a:pt x="430" y="745"/>
                    </a:cubicBezTo>
                    <a:cubicBezTo>
                      <a:pt x="464" y="745"/>
                      <a:pt x="495" y="742"/>
                      <a:pt x="524" y="738"/>
                    </a:cubicBezTo>
                    <a:cubicBezTo>
                      <a:pt x="573" y="729"/>
                      <a:pt x="621" y="725"/>
                      <a:pt x="667" y="725"/>
                    </a:cubicBezTo>
                    <a:cubicBezTo>
                      <a:pt x="793" y="725"/>
                      <a:pt x="906" y="754"/>
                      <a:pt x="1020" y="800"/>
                    </a:cubicBezTo>
                    <a:cubicBezTo>
                      <a:pt x="1125" y="835"/>
                      <a:pt x="1229" y="852"/>
                      <a:pt x="1332" y="852"/>
                    </a:cubicBezTo>
                    <a:cubicBezTo>
                      <a:pt x="1504" y="852"/>
                      <a:pt x="1671" y="804"/>
                      <a:pt x="1826" y="707"/>
                    </a:cubicBezTo>
                    <a:cubicBezTo>
                      <a:pt x="1982" y="614"/>
                      <a:pt x="2168" y="334"/>
                      <a:pt x="1919" y="210"/>
                    </a:cubicBezTo>
                    <a:cubicBezTo>
                      <a:pt x="1617" y="71"/>
                      <a:pt x="1297" y="1"/>
                      <a:pt x="9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56"/>
              <p:cNvSpPr/>
              <p:nvPr/>
            </p:nvSpPr>
            <p:spPr>
              <a:xfrm rot="-10594719">
                <a:off x="1565235" y="5016770"/>
                <a:ext cx="124668" cy="49551"/>
              </a:xfrm>
              <a:custGeom>
                <a:rect b="b" l="l" r="r" t="t"/>
                <a:pathLst>
                  <a:path extrusionOk="0" h="851" w="2141">
                    <a:moveTo>
                      <a:pt x="814" y="1"/>
                    </a:moveTo>
                    <a:cubicBezTo>
                      <a:pt x="564" y="1"/>
                      <a:pt x="323" y="118"/>
                      <a:pt x="156" y="285"/>
                    </a:cubicBezTo>
                    <a:cubicBezTo>
                      <a:pt x="1" y="502"/>
                      <a:pt x="280" y="595"/>
                      <a:pt x="466" y="595"/>
                    </a:cubicBezTo>
                    <a:cubicBezTo>
                      <a:pt x="621" y="595"/>
                      <a:pt x="776" y="657"/>
                      <a:pt x="900" y="781"/>
                    </a:cubicBezTo>
                    <a:cubicBezTo>
                      <a:pt x="1009" y="828"/>
                      <a:pt x="1133" y="851"/>
                      <a:pt x="1257" y="851"/>
                    </a:cubicBezTo>
                    <a:cubicBezTo>
                      <a:pt x="1381" y="851"/>
                      <a:pt x="1505" y="828"/>
                      <a:pt x="1614" y="781"/>
                    </a:cubicBezTo>
                    <a:cubicBezTo>
                      <a:pt x="1738" y="719"/>
                      <a:pt x="2141" y="502"/>
                      <a:pt x="1924" y="347"/>
                    </a:cubicBezTo>
                    <a:cubicBezTo>
                      <a:pt x="1645" y="130"/>
                      <a:pt x="1272" y="6"/>
                      <a:pt x="900" y="6"/>
                    </a:cubicBezTo>
                    <a:cubicBezTo>
                      <a:pt x="871" y="2"/>
                      <a:pt x="843" y="1"/>
                      <a:pt x="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56"/>
              <p:cNvSpPr/>
              <p:nvPr/>
            </p:nvSpPr>
            <p:spPr>
              <a:xfrm rot="-10594719">
                <a:off x="1976086" y="4955828"/>
                <a:ext cx="95786" cy="45242"/>
              </a:xfrm>
              <a:custGeom>
                <a:rect b="b" l="l" r="r" t="t"/>
                <a:pathLst>
                  <a:path extrusionOk="0" h="777" w="1645">
                    <a:moveTo>
                      <a:pt x="869" y="1"/>
                    </a:moveTo>
                    <a:cubicBezTo>
                      <a:pt x="249" y="1"/>
                      <a:pt x="1" y="776"/>
                      <a:pt x="776" y="776"/>
                    </a:cubicBezTo>
                    <a:cubicBezTo>
                      <a:pt x="1396" y="776"/>
                      <a:pt x="1645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56"/>
              <p:cNvSpPr/>
              <p:nvPr/>
            </p:nvSpPr>
            <p:spPr>
              <a:xfrm rot="-10594719">
                <a:off x="1773296" y="4958228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900" y="0"/>
                    </a:moveTo>
                    <a:cubicBezTo>
                      <a:pt x="249" y="0"/>
                      <a:pt x="1" y="776"/>
                      <a:pt x="776" y="776"/>
                    </a:cubicBezTo>
                    <a:cubicBezTo>
                      <a:pt x="1397" y="776"/>
                      <a:pt x="1645" y="0"/>
                      <a:pt x="9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56"/>
              <p:cNvSpPr/>
              <p:nvPr/>
            </p:nvSpPr>
            <p:spPr>
              <a:xfrm rot="-10594719">
                <a:off x="1864326" y="4858253"/>
                <a:ext cx="126473" cy="45999"/>
              </a:xfrm>
              <a:custGeom>
                <a:rect b="b" l="l" r="r" t="t"/>
                <a:pathLst>
                  <a:path extrusionOk="0" h="790" w="2172">
                    <a:moveTo>
                      <a:pt x="828" y="0"/>
                    </a:moveTo>
                    <a:cubicBezTo>
                      <a:pt x="650" y="0"/>
                      <a:pt x="477" y="49"/>
                      <a:pt x="342" y="146"/>
                    </a:cubicBezTo>
                    <a:cubicBezTo>
                      <a:pt x="187" y="239"/>
                      <a:pt x="1" y="487"/>
                      <a:pt x="249" y="611"/>
                    </a:cubicBezTo>
                    <a:cubicBezTo>
                      <a:pt x="525" y="726"/>
                      <a:pt x="835" y="790"/>
                      <a:pt x="1154" y="790"/>
                    </a:cubicBezTo>
                    <a:cubicBezTo>
                      <a:pt x="1265" y="790"/>
                      <a:pt x="1377" y="782"/>
                      <a:pt x="1489" y="766"/>
                    </a:cubicBezTo>
                    <a:cubicBezTo>
                      <a:pt x="1707" y="735"/>
                      <a:pt x="2079" y="611"/>
                      <a:pt x="2110" y="363"/>
                    </a:cubicBezTo>
                    <a:cubicBezTo>
                      <a:pt x="2172" y="115"/>
                      <a:pt x="1800" y="115"/>
                      <a:pt x="1645" y="115"/>
                    </a:cubicBezTo>
                    <a:cubicBezTo>
                      <a:pt x="1595" y="123"/>
                      <a:pt x="1547" y="127"/>
                      <a:pt x="1501" y="127"/>
                    </a:cubicBezTo>
                    <a:cubicBezTo>
                      <a:pt x="1375" y="127"/>
                      <a:pt x="1262" y="98"/>
                      <a:pt x="1148" y="53"/>
                    </a:cubicBezTo>
                    <a:cubicBezTo>
                      <a:pt x="1044" y="18"/>
                      <a:pt x="935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56"/>
              <p:cNvSpPr/>
              <p:nvPr/>
            </p:nvSpPr>
            <p:spPr>
              <a:xfrm rot="-10594719">
                <a:off x="1635557" y="4850249"/>
                <a:ext cx="88566" cy="25328"/>
              </a:xfrm>
              <a:custGeom>
                <a:rect b="b" l="l" r="r" t="t"/>
                <a:pathLst>
                  <a:path extrusionOk="0" h="435" w="1521">
                    <a:moveTo>
                      <a:pt x="931" y="1"/>
                    </a:moveTo>
                    <a:cubicBezTo>
                      <a:pt x="652" y="1"/>
                      <a:pt x="404" y="63"/>
                      <a:pt x="156" y="218"/>
                    </a:cubicBezTo>
                    <a:cubicBezTo>
                      <a:pt x="124" y="249"/>
                      <a:pt x="0" y="280"/>
                      <a:pt x="31" y="373"/>
                    </a:cubicBezTo>
                    <a:cubicBezTo>
                      <a:pt x="31" y="435"/>
                      <a:pt x="156" y="435"/>
                      <a:pt x="218" y="435"/>
                    </a:cubicBezTo>
                    <a:lnTo>
                      <a:pt x="590" y="435"/>
                    </a:lnTo>
                    <a:cubicBezTo>
                      <a:pt x="869" y="404"/>
                      <a:pt x="1148" y="342"/>
                      <a:pt x="1365" y="218"/>
                    </a:cubicBezTo>
                    <a:cubicBezTo>
                      <a:pt x="1427" y="187"/>
                      <a:pt x="1520" y="125"/>
                      <a:pt x="1520" y="63"/>
                    </a:cubicBezTo>
                    <a:cubicBezTo>
                      <a:pt x="1489" y="1"/>
                      <a:pt x="1365" y="1"/>
                      <a:pt x="13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56"/>
              <p:cNvSpPr/>
              <p:nvPr/>
            </p:nvSpPr>
            <p:spPr>
              <a:xfrm rot="-10594719">
                <a:off x="1326281" y="4893132"/>
                <a:ext cx="144524" cy="58168"/>
              </a:xfrm>
              <a:custGeom>
                <a:rect b="b" l="l" r="r" t="t"/>
                <a:pathLst>
                  <a:path extrusionOk="0" h="999" w="2482">
                    <a:moveTo>
                      <a:pt x="782" y="1"/>
                    </a:moveTo>
                    <a:cubicBezTo>
                      <a:pt x="533" y="1"/>
                      <a:pt x="291" y="118"/>
                      <a:pt x="124" y="285"/>
                    </a:cubicBezTo>
                    <a:cubicBezTo>
                      <a:pt x="0" y="502"/>
                      <a:pt x="248" y="626"/>
                      <a:pt x="434" y="626"/>
                    </a:cubicBezTo>
                    <a:lnTo>
                      <a:pt x="434" y="595"/>
                    </a:lnTo>
                    <a:cubicBezTo>
                      <a:pt x="714" y="595"/>
                      <a:pt x="1024" y="719"/>
                      <a:pt x="1241" y="905"/>
                    </a:cubicBezTo>
                    <a:cubicBezTo>
                      <a:pt x="1365" y="967"/>
                      <a:pt x="1497" y="998"/>
                      <a:pt x="1625" y="998"/>
                    </a:cubicBezTo>
                    <a:cubicBezTo>
                      <a:pt x="1753" y="998"/>
                      <a:pt x="1877" y="967"/>
                      <a:pt x="1985" y="905"/>
                    </a:cubicBezTo>
                    <a:cubicBezTo>
                      <a:pt x="2109" y="843"/>
                      <a:pt x="2482" y="626"/>
                      <a:pt x="2296" y="440"/>
                    </a:cubicBezTo>
                    <a:cubicBezTo>
                      <a:pt x="1926" y="156"/>
                      <a:pt x="1479" y="2"/>
                      <a:pt x="1001" y="2"/>
                    </a:cubicBezTo>
                    <a:cubicBezTo>
                      <a:pt x="957" y="2"/>
                      <a:pt x="913" y="3"/>
                      <a:pt x="869" y="6"/>
                    </a:cubicBezTo>
                    <a:cubicBezTo>
                      <a:pt x="840" y="2"/>
                      <a:pt x="811" y="1"/>
                      <a:pt x="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56"/>
              <p:cNvSpPr/>
              <p:nvPr/>
            </p:nvSpPr>
            <p:spPr>
              <a:xfrm rot="-10594719">
                <a:off x="1377624" y="4771551"/>
                <a:ext cx="112090" cy="34645"/>
              </a:xfrm>
              <a:custGeom>
                <a:rect b="b" l="l" r="r" t="t"/>
                <a:pathLst>
                  <a:path extrusionOk="0" h="595" w="1925">
                    <a:moveTo>
                      <a:pt x="956" y="1"/>
                    </a:moveTo>
                    <a:cubicBezTo>
                      <a:pt x="755" y="1"/>
                      <a:pt x="563" y="59"/>
                      <a:pt x="404" y="149"/>
                    </a:cubicBezTo>
                    <a:cubicBezTo>
                      <a:pt x="280" y="211"/>
                      <a:pt x="1" y="397"/>
                      <a:pt x="249" y="460"/>
                    </a:cubicBezTo>
                    <a:lnTo>
                      <a:pt x="776" y="584"/>
                    </a:lnTo>
                    <a:cubicBezTo>
                      <a:pt x="835" y="591"/>
                      <a:pt x="895" y="595"/>
                      <a:pt x="957" y="595"/>
                    </a:cubicBezTo>
                    <a:cubicBezTo>
                      <a:pt x="1155" y="595"/>
                      <a:pt x="1362" y="554"/>
                      <a:pt x="1552" y="460"/>
                    </a:cubicBezTo>
                    <a:cubicBezTo>
                      <a:pt x="1645" y="397"/>
                      <a:pt x="1924" y="211"/>
                      <a:pt x="1676" y="149"/>
                    </a:cubicBezTo>
                    <a:lnTo>
                      <a:pt x="1180" y="25"/>
                    </a:lnTo>
                    <a:cubicBezTo>
                      <a:pt x="1105" y="9"/>
                      <a:pt x="1030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56"/>
              <p:cNvSpPr/>
              <p:nvPr/>
            </p:nvSpPr>
            <p:spPr>
              <a:xfrm rot="-10594719">
                <a:off x="1803282" y="4697382"/>
                <a:ext cx="112032" cy="48211"/>
              </a:xfrm>
              <a:custGeom>
                <a:rect b="b" l="l" r="r" t="t"/>
                <a:pathLst>
                  <a:path extrusionOk="0" h="828" w="1924">
                    <a:moveTo>
                      <a:pt x="826" y="1"/>
                    </a:moveTo>
                    <a:cubicBezTo>
                      <a:pt x="594" y="1"/>
                      <a:pt x="368" y="69"/>
                      <a:pt x="187" y="225"/>
                    </a:cubicBezTo>
                    <a:cubicBezTo>
                      <a:pt x="0" y="349"/>
                      <a:pt x="31" y="535"/>
                      <a:pt x="280" y="535"/>
                    </a:cubicBezTo>
                    <a:lnTo>
                      <a:pt x="249" y="535"/>
                    </a:lnTo>
                    <a:cubicBezTo>
                      <a:pt x="404" y="567"/>
                      <a:pt x="559" y="629"/>
                      <a:pt x="683" y="753"/>
                    </a:cubicBezTo>
                    <a:cubicBezTo>
                      <a:pt x="749" y="808"/>
                      <a:pt x="838" y="828"/>
                      <a:pt x="935" y="828"/>
                    </a:cubicBezTo>
                    <a:cubicBezTo>
                      <a:pt x="1110" y="828"/>
                      <a:pt x="1307" y="762"/>
                      <a:pt x="1427" y="722"/>
                    </a:cubicBezTo>
                    <a:cubicBezTo>
                      <a:pt x="1520" y="691"/>
                      <a:pt x="1924" y="473"/>
                      <a:pt x="1738" y="318"/>
                    </a:cubicBezTo>
                    <a:cubicBezTo>
                      <a:pt x="1520" y="132"/>
                      <a:pt x="1241" y="39"/>
                      <a:pt x="962" y="8"/>
                    </a:cubicBezTo>
                    <a:cubicBezTo>
                      <a:pt x="917" y="3"/>
                      <a:pt x="871" y="1"/>
                      <a:pt x="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56"/>
              <p:cNvSpPr/>
              <p:nvPr/>
            </p:nvSpPr>
            <p:spPr>
              <a:xfrm rot="-10594719">
                <a:off x="1895778" y="4578886"/>
                <a:ext cx="113837" cy="36159"/>
              </a:xfrm>
              <a:custGeom>
                <a:rect b="b" l="l" r="r" t="t"/>
                <a:pathLst>
                  <a:path extrusionOk="0" h="621" w="1955">
                    <a:moveTo>
                      <a:pt x="1210" y="1"/>
                    </a:moveTo>
                    <a:cubicBezTo>
                      <a:pt x="807" y="1"/>
                      <a:pt x="1" y="621"/>
                      <a:pt x="745" y="621"/>
                    </a:cubicBezTo>
                    <a:cubicBezTo>
                      <a:pt x="1148" y="621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56"/>
              <p:cNvSpPr/>
              <p:nvPr/>
            </p:nvSpPr>
            <p:spPr>
              <a:xfrm rot="-10594719">
                <a:off x="1667823" y="4452968"/>
                <a:ext cx="119311" cy="43903"/>
              </a:xfrm>
              <a:custGeom>
                <a:rect b="b" l="l" r="r" t="t"/>
                <a:pathLst>
                  <a:path extrusionOk="0" h="754" w="2049">
                    <a:moveTo>
                      <a:pt x="754" y="0"/>
                    </a:moveTo>
                    <a:cubicBezTo>
                      <a:pt x="504" y="0"/>
                      <a:pt x="264" y="123"/>
                      <a:pt x="125" y="346"/>
                    </a:cubicBezTo>
                    <a:cubicBezTo>
                      <a:pt x="1" y="563"/>
                      <a:pt x="218" y="749"/>
                      <a:pt x="435" y="749"/>
                    </a:cubicBezTo>
                    <a:lnTo>
                      <a:pt x="1180" y="749"/>
                    </a:lnTo>
                    <a:cubicBezTo>
                      <a:pt x="1208" y="752"/>
                      <a:pt x="1237" y="754"/>
                      <a:pt x="1265" y="754"/>
                    </a:cubicBezTo>
                    <a:cubicBezTo>
                      <a:pt x="1515" y="754"/>
                      <a:pt x="1757" y="634"/>
                      <a:pt x="1924" y="439"/>
                    </a:cubicBezTo>
                    <a:cubicBezTo>
                      <a:pt x="2048" y="191"/>
                      <a:pt x="1831" y="5"/>
                      <a:pt x="1583" y="5"/>
                    </a:cubicBezTo>
                    <a:lnTo>
                      <a:pt x="839" y="5"/>
                    </a:lnTo>
                    <a:cubicBezTo>
                      <a:pt x="810" y="2"/>
                      <a:pt x="782" y="0"/>
                      <a:pt x="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56"/>
              <p:cNvSpPr/>
              <p:nvPr/>
            </p:nvSpPr>
            <p:spPr>
              <a:xfrm rot="-10594719">
                <a:off x="1579763" y="4538236"/>
                <a:ext cx="113896" cy="34412"/>
              </a:xfrm>
              <a:custGeom>
                <a:rect b="b" l="l" r="r" t="t"/>
                <a:pathLst>
                  <a:path extrusionOk="0" h="591" w="1956">
                    <a:moveTo>
                      <a:pt x="1211" y="1"/>
                    </a:moveTo>
                    <a:cubicBezTo>
                      <a:pt x="838" y="1"/>
                      <a:pt x="1" y="590"/>
                      <a:pt x="776" y="590"/>
                    </a:cubicBezTo>
                    <a:cubicBezTo>
                      <a:pt x="1149" y="590"/>
                      <a:pt x="1955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56"/>
              <p:cNvSpPr/>
              <p:nvPr/>
            </p:nvSpPr>
            <p:spPr>
              <a:xfrm rot="-10594719">
                <a:off x="1579808" y="4655738"/>
                <a:ext cx="106675" cy="39652"/>
              </a:xfrm>
              <a:custGeom>
                <a:rect b="b" l="l" r="r" t="t"/>
                <a:pathLst>
                  <a:path extrusionOk="0" h="681" w="1832">
                    <a:moveTo>
                      <a:pt x="915" y="1"/>
                    </a:moveTo>
                    <a:cubicBezTo>
                      <a:pt x="727" y="1"/>
                      <a:pt x="543" y="49"/>
                      <a:pt x="373" y="155"/>
                    </a:cubicBezTo>
                    <a:cubicBezTo>
                      <a:pt x="249" y="217"/>
                      <a:pt x="1" y="434"/>
                      <a:pt x="280" y="527"/>
                    </a:cubicBezTo>
                    <a:lnTo>
                      <a:pt x="683" y="651"/>
                    </a:lnTo>
                    <a:cubicBezTo>
                      <a:pt x="762" y="671"/>
                      <a:pt x="844" y="681"/>
                      <a:pt x="926" y="681"/>
                    </a:cubicBezTo>
                    <a:cubicBezTo>
                      <a:pt x="1105" y="681"/>
                      <a:pt x="1289" y="633"/>
                      <a:pt x="1459" y="527"/>
                    </a:cubicBezTo>
                    <a:cubicBezTo>
                      <a:pt x="1583" y="465"/>
                      <a:pt x="1831" y="248"/>
                      <a:pt x="1552" y="155"/>
                    </a:cubicBezTo>
                    <a:lnTo>
                      <a:pt x="1180" y="31"/>
                    </a:lnTo>
                    <a:cubicBezTo>
                      <a:pt x="1091" y="11"/>
                      <a:pt x="1003" y="1"/>
                      <a:pt x="9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56"/>
              <p:cNvSpPr/>
              <p:nvPr/>
            </p:nvSpPr>
            <p:spPr>
              <a:xfrm rot="-10594719">
                <a:off x="1253171" y="4536196"/>
                <a:ext cx="131888" cy="69813"/>
              </a:xfrm>
              <a:custGeom>
                <a:rect b="b" l="l" r="r" t="t"/>
                <a:pathLst>
                  <a:path extrusionOk="0" h="1199" w="2265">
                    <a:moveTo>
                      <a:pt x="979" y="0"/>
                    </a:moveTo>
                    <a:cubicBezTo>
                      <a:pt x="813" y="0"/>
                      <a:pt x="636" y="53"/>
                      <a:pt x="497" y="92"/>
                    </a:cubicBezTo>
                    <a:cubicBezTo>
                      <a:pt x="403" y="123"/>
                      <a:pt x="0" y="341"/>
                      <a:pt x="186" y="496"/>
                    </a:cubicBezTo>
                    <a:lnTo>
                      <a:pt x="1055" y="1116"/>
                    </a:lnTo>
                    <a:cubicBezTo>
                      <a:pt x="1127" y="1176"/>
                      <a:pt x="1222" y="1199"/>
                      <a:pt x="1323" y="1199"/>
                    </a:cubicBezTo>
                    <a:cubicBezTo>
                      <a:pt x="1482" y="1199"/>
                      <a:pt x="1654" y="1142"/>
                      <a:pt x="1768" y="1085"/>
                    </a:cubicBezTo>
                    <a:cubicBezTo>
                      <a:pt x="1861" y="1054"/>
                      <a:pt x="2265" y="868"/>
                      <a:pt x="2079" y="713"/>
                    </a:cubicBezTo>
                    <a:lnTo>
                      <a:pt x="1241" y="61"/>
                    </a:lnTo>
                    <a:cubicBezTo>
                      <a:pt x="1163" y="17"/>
                      <a:pt x="1073" y="0"/>
                      <a:pt x="9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56"/>
              <p:cNvSpPr/>
              <p:nvPr/>
            </p:nvSpPr>
            <p:spPr>
              <a:xfrm rot="-10594719">
                <a:off x="1324781" y="4401406"/>
                <a:ext cx="110227" cy="62419"/>
              </a:xfrm>
              <a:custGeom>
                <a:rect b="b" l="l" r="r" t="t"/>
                <a:pathLst>
                  <a:path extrusionOk="0" h="1072" w="1893">
                    <a:moveTo>
                      <a:pt x="707" y="1"/>
                    </a:moveTo>
                    <a:cubicBezTo>
                      <a:pt x="508" y="1"/>
                      <a:pt x="317" y="77"/>
                      <a:pt x="187" y="229"/>
                    </a:cubicBezTo>
                    <a:cubicBezTo>
                      <a:pt x="1" y="415"/>
                      <a:pt x="94" y="725"/>
                      <a:pt x="342" y="787"/>
                    </a:cubicBezTo>
                    <a:lnTo>
                      <a:pt x="962" y="1035"/>
                    </a:lnTo>
                    <a:cubicBezTo>
                      <a:pt x="1037" y="1060"/>
                      <a:pt x="1114" y="1072"/>
                      <a:pt x="1190" y="1072"/>
                    </a:cubicBezTo>
                    <a:cubicBezTo>
                      <a:pt x="1399" y="1072"/>
                      <a:pt x="1602" y="986"/>
                      <a:pt x="1738" y="849"/>
                    </a:cubicBezTo>
                    <a:cubicBezTo>
                      <a:pt x="1893" y="663"/>
                      <a:pt x="1831" y="353"/>
                      <a:pt x="1583" y="291"/>
                    </a:cubicBezTo>
                    <a:lnTo>
                      <a:pt x="962" y="43"/>
                    </a:lnTo>
                    <a:cubicBezTo>
                      <a:pt x="879" y="15"/>
                      <a:pt x="792" y="1"/>
                      <a:pt x="7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56"/>
              <p:cNvSpPr/>
              <p:nvPr/>
            </p:nvSpPr>
            <p:spPr>
              <a:xfrm rot="-10594719">
                <a:off x="1535351" y="4341719"/>
                <a:ext cx="103007" cy="37556"/>
              </a:xfrm>
              <a:custGeom>
                <a:rect b="b" l="l" r="r" t="t"/>
                <a:pathLst>
                  <a:path extrusionOk="0" h="645" w="1769">
                    <a:moveTo>
                      <a:pt x="925" y="1"/>
                    </a:moveTo>
                    <a:cubicBezTo>
                      <a:pt x="724" y="1"/>
                      <a:pt x="532" y="58"/>
                      <a:pt x="373" y="149"/>
                    </a:cubicBezTo>
                    <a:cubicBezTo>
                      <a:pt x="249" y="211"/>
                      <a:pt x="1" y="428"/>
                      <a:pt x="249" y="490"/>
                    </a:cubicBezTo>
                    <a:lnTo>
                      <a:pt x="652" y="614"/>
                    </a:lnTo>
                    <a:cubicBezTo>
                      <a:pt x="731" y="634"/>
                      <a:pt x="812" y="644"/>
                      <a:pt x="895" y="644"/>
                    </a:cubicBezTo>
                    <a:cubicBezTo>
                      <a:pt x="1074" y="644"/>
                      <a:pt x="1258" y="596"/>
                      <a:pt x="1428" y="490"/>
                    </a:cubicBezTo>
                    <a:cubicBezTo>
                      <a:pt x="1521" y="428"/>
                      <a:pt x="1769" y="242"/>
                      <a:pt x="1521" y="149"/>
                    </a:cubicBezTo>
                    <a:lnTo>
                      <a:pt x="1148" y="25"/>
                    </a:lnTo>
                    <a:cubicBezTo>
                      <a:pt x="1074" y="8"/>
                      <a:pt x="999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56"/>
              <p:cNvSpPr/>
              <p:nvPr/>
            </p:nvSpPr>
            <p:spPr>
              <a:xfrm rot="-10594719">
                <a:off x="1118834" y="4308400"/>
                <a:ext cx="117506" cy="54616"/>
              </a:xfrm>
              <a:custGeom>
                <a:rect b="b" l="l" r="r" t="t"/>
                <a:pathLst>
                  <a:path extrusionOk="0" h="938" w="2018">
                    <a:moveTo>
                      <a:pt x="1418" y="1"/>
                    </a:moveTo>
                    <a:cubicBezTo>
                      <a:pt x="1366" y="1"/>
                      <a:pt x="1316" y="5"/>
                      <a:pt x="1273" y="11"/>
                    </a:cubicBezTo>
                    <a:lnTo>
                      <a:pt x="528" y="135"/>
                    </a:lnTo>
                    <a:cubicBezTo>
                      <a:pt x="311" y="197"/>
                      <a:pt x="1" y="445"/>
                      <a:pt x="63" y="693"/>
                    </a:cubicBezTo>
                    <a:cubicBezTo>
                      <a:pt x="130" y="872"/>
                      <a:pt x="341" y="938"/>
                      <a:pt x="535" y="938"/>
                    </a:cubicBezTo>
                    <a:cubicBezTo>
                      <a:pt x="611" y="938"/>
                      <a:pt x="684" y="928"/>
                      <a:pt x="745" y="910"/>
                    </a:cubicBezTo>
                    <a:lnTo>
                      <a:pt x="1490" y="786"/>
                    </a:lnTo>
                    <a:cubicBezTo>
                      <a:pt x="1707" y="755"/>
                      <a:pt x="2017" y="507"/>
                      <a:pt x="1955" y="259"/>
                    </a:cubicBezTo>
                    <a:cubicBezTo>
                      <a:pt x="1881" y="60"/>
                      <a:pt x="1628" y="1"/>
                      <a:pt x="14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56"/>
              <p:cNvSpPr/>
              <p:nvPr/>
            </p:nvSpPr>
            <p:spPr>
              <a:xfrm rot="-10594719">
                <a:off x="780859" y="4335661"/>
                <a:ext cx="95786" cy="48037"/>
              </a:xfrm>
              <a:custGeom>
                <a:rect b="b" l="l" r="r" t="t"/>
                <a:pathLst>
                  <a:path extrusionOk="0" h="825" w="1645">
                    <a:moveTo>
                      <a:pt x="1144" y="0"/>
                    </a:moveTo>
                    <a:cubicBezTo>
                      <a:pt x="983" y="0"/>
                      <a:pt x="816" y="51"/>
                      <a:pt x="714" y="102"/>
                    </a:cubicBezTo>
                    <a:lnTo>
                      <a:pt x="466" y="226"/>
                    </a:lnTo>
                    <a:cubicBezTo>
                      <a:pt x="311" y="289"/>
                      <a:pt x="1" y="506"/>
                      <a:pt x="187" y="692"/>
                    </a:cubicBezTo>
                    <a:cubicBezTo>
                      <a:pt x="257" y="790"/>
                      <a:pt x="378" y="825"/>
                      <a:pt x="507" y="825"/>
                    </a:cubicBezTo>
                    <a:cubicBezTo>
                      <a:pt x="662" y="825"/>
                      <a:pt x="829" y="774"/>
                      <a:pt x="931" y="723"/>
                    </a:cubicBezTo>
                    <a:lnTo>
                      <a:pt x="1180" y="599"/>
                    </a:lnTo>
                    <a:cubicBezTo>
                      <a:pt x="1335" y="537"/>
                      <a:pt x="1645" y="320"/>
                      <a:pt x="1490" y="133"/>
                    </a:cubicBezTo>
                    <a:cubicBezTo>
                      <a:pt x="1406" y="35"/>
                      <a:pt x="1277" y="0"/>
                      <a:pt x="1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56"/>
              <p:cNvSpPr/>
              <p:nvPr/>
            </p:nvSpPr>
            <p:spPr>
              <a:xfrm rot="-10594719">
                <a:off x="896926" y="4426275"/>
                <a:ext cx="104812" cy="39303"/>
              </a:xfrm>
              <a:custGeom>
                <a:rect b="b" l="l" r="r" t="t"/>
                <a:pathLst>
                  <a:path extrusionOk="0" h="675" w="1800">
                    <a:moveTo>
                      <a:pt x="1130" y="0"/>
                    </a:moveTo>
                    <a:cubicBezTo>
                      <a:pt x="769" y="0"/>
                      <a:pt x="422" y="122"/>
                      <a:pt x="124" y="328"/>
                    </a:cubicBezTo>
                    <a:cubicBezTo>
                      <a:pt x="62" y="390"/>
                      <a:pt x="0" y="452"/>
                      <a:pt x="0" y="545"/>
                    </a:cubicBezTo>
                    <a:cubicBezTo>
                      <a:pt x="31" y="638"/>
                      <a:pt x="155" y="669"/>
                      <a:pt x="218" y="669"/>
                    </a:cubicBezTo>
                    <a:cubicBezTo>
                      <a:pt x="254" y="673"/>
                      <a:pt x="290" y="675"/>
                      <a:pt x="326" y="675"/>
                    </a:cubicBezTo>
                    <a:cubicBezTo>
                      <a:pt x="508" y="675"/>
                      <a:pt x="686" y="625"/>
                      <a:pt x="844" y="543"/>
                    </a:cubicBezTo>
                    <a:lnTo>
                      <a:pt x="844" y="543"/>
                    </a:lnTo>
                    <a:cubicBezTo>
                      <a:pt x="857" y="544"/>
                      <a:pt x="871" y="544"/>
                      <a:pt x="884" y="544"/>
                    </a:cubicBezTo>
                    <a:cubicBezTo>
                      <a:pt x="1071" y="544"/>
                      <a:pt x="1248" y="496"/>
                      <a:pt x="1396" y="390"/>
                    </a:cubicBezTo>
                    <a:cubicBezTo>
                      <a:pt x="1520" y="359"/>
                      <a:pt x="1800" y="111"/>
                      <a:pt x="1520" y="49"/>
                    </a:cubicBezTo>
                    <a:cubicBezTo>
                      <a:pt x="1390" y="16"/>
                      <a:pt x="1259" y="0"/>
                      <a:pt x="1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56"/>
              <p:cNvSpPr/>
              <p:nvPr/>
            </p:nvSpPr>
            <p:spPr>
              <a:xfrm rot="-10594719">
                <a:off x="1035410" y="4484473"/>
                <a:ext cx="146329" cy="74355"/>
              </a:xfrm>
              <a:custGeom>
                <a:rect b="b" l="l" r="r" t="t"/>
                <a:pathLst>
                  <a:path extrusionOk="0" h="1277" w="2513">
                    <a:moveTo>
                      <a:pt x="1964" y="0"/>
                    </a:moveTo>
                    <a:cubicBezTo>
                      <a:pt x="1894" y="0"/>
                      <a:pt x="1826" y="10"/>
                      <a:pt x="1769" y="27"/>
                    </a:cubicBezTo>
                    <a:lnTo>
                      <a:pt x="528" y="430"/>
                    </a:lnTo>
                    <a:cubicBezTo>
                      <a:pt x="280" y="492"/>
                      <a:pt x="0" y="709"/>
                      <a:pt x="62" y="988"/>
                    </a:cubicBezTo>
                    <a:cubicBezTo>
                      <a:pt x="129" y="1188"/>
                      <a:pt x="339" y="1277"/>
                      <a:pt x="532" y="1277"/>
                    </a:cubicBezTo>
                    <a:cubicBezTo>
                      <a:pt x="609" y="1277"/>
                      <a:pt x="683" y="1263"/>
                      <a:pt x="745" y="1236"/>
                    </a:cubicBezTo>
                    <a:lnTo>
                      <a:pt x="1986" y="864"/>
                    </a:lnTo>
                    <a:cubicBezTo>
                      <a:pt x="2203" y="771"/>
                      <a:pt x="2513" y="585"/>
                      <a:pt x="2420" y="306"/>
                    </a:cubicBezTo>
                    <a:cubicBezTo>
                      <a:pt x="2374" y="77"/>
                      <a:pt x="2160" y="0"/>
                      <a:pt x="19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56"/>
              <p:cNvSpPr/>
              <p:nvPr/>
            </p:nvSpPr>
            <p:spPr>
              <a:xfrm rot="-10594719">
                <a:off x="1152901" y="4685992"/>
                <a:ext cx="99397" cy="36450"/>
              </a:xfrm>
              <a:custGeom>
                <a:rect b="b" l="l" r="r" t="t"/>
                <a:pathLst>
                  <a:path extrusionOk="0" h="626" w="1707">
                    <a:moveTo>
                      <a:pt x="785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25"/>
                      <a:pt x="435" y="625"/>
                    </a:cubicBezTo>
                    <a:lnTo>
                      <a:pt x="838" y="625"/>
                    </a:lnTo>
                    <a:cubicBezTo>
                      <a:pt x="1117" y="625"/>
                      <a:pt x="1365" y="532"/>
                      <a:pt x="1583" y="315"/>
                    </a:cubicBezTo>
                    <a:cubicBezTo>
                      <a:pt x="1707" y="98"/>
                      <a:pt x="1458" y="5"/>
                      <a:pt x="1272" y="5"/>
                    </a:cubicBezTo>
                    <a:lnTo>
                      <a:pt x="869" y="5"/>
                    </a:lnTo>
                    <a:cubicBezTo>
                      <a:pt x="841" y="2"/>
                      <a:pt x="812" y="0"/>
                      <a:pt x="7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56"/>
              <p:cNvSpPr/>
              <p:nvPr/>
            </p:nvSpPr>
            <p:spPr>
              <a:xfrm rot="-10594719">
                <a:off x="1100228" y="4854235"/>
                <a:ext cx="153608" cy="70337"/>
              </a:xfrm>
              <a:custGeom>
                <a:rect b="b" l="l" r="r" t="t"/>
                <a:pathLst>
                  <a:path extrusionOk="0" h="1208" w="2638">
                    <a:moveTo>
                      <a:pt x="729" y="0"/>
                    </a:moveTo>
                    <a:cubicBezTo>
                      <a:pt x="520" y="0"/>
                      <a:pt x="320" y="76"/>
                      <a:pt x="156" y="240"/>
                    </a:cubicBezTo>
                    <a:cubicBezTo>
                      <a:pt x="0" y="426"/>
                      <a:pt x="62" y="736"/>
                      <a:pt x="311" y="798"/>
                    </a:cubicBezTo>
                    <a:lnTo>
                      <a:pt x="1675" y="1171"/>
                    </a:lnTo>
                    <a:cubicBezTo>
                      <a:pt x="1750" y="1195"/>
                      <a:pt x="1827" y="1207"/>
                      <a:pt x="1904" y="1207"/>
                    </a:cubicBezTo>
                    <a:cubicBezTo>
                      <a:pt x="2112" y="1207"/>
                      <a:pt x="2315" y="1121"/>
                      <a:pt x="2451" y="984"/>
                    </a:cubicBezTo>
                    <a:cubicBezTo>
                      <a:pt x="2637" y="798"/>
                      <a:pt x="2544" y="488"/>
                      <a:pt x="2296" y="426"/>
                    </a:cubicBezTo>
                    <a:lnTo>
                      <a:pt x="931" y="23"/>
                    </a:lnTo>
                    <a:cubicBezTo>
                      <a:pt x="863" y="8"/>
                      <a:pt x="796" y="0"/>
                      <a:pt x="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56"/>
              <p:cNvSpPr/>
              <p:nvPr/>
            </p:nvSpPr>
            <p:spPr>
              <a:xfrm rot="-10594719">
                <a:off x="909141" y="4699932"/>
                <a:ext cx="84956" cy="50657"/>
              </a:xfrm>
              <a:custGeom>
                <a:rect b="b" l="l" r="r" t="t"/>
                <a:pathLst>
                  <a:path extrusionOk="0" h="870" w="1459">
                    <a:moveTo>
                      <a:pt x="652" y="1"/>
                    </a:moveTo>
                    <a:cubicBezTo>
                      <a:pt x="342" y="1"/>
                      <a:pt x="93" y="187"/>
                      <a:pt x="31" y="466"/>
                    </a:cubicBezTo>
                    <a:cubicBezTo>
                      <a:pt x="0" y="745"/>
                      <a:pt x="310" y="838"/>
                      <a:pt x="559" y="838"/>
                    </a:cubicBezTo>
                    <a:lnTo>
                      <a:pt x="559" y="869"/>
                    </a:lnTo>
                    <a:lnTo>
                      <a:pt x="807" y="869"/>
                    </a:lnTo>
                    <a:cubicBezTo>
                      <a:pt x="1055" y="869"/>
                      <a:pt x="1396" y="652"/>
                      <a:pt x="1427" y="404"/>
                    </a:cubicBezTo>
                    <a:cubicBezTo>
                      <a:pt x="1458" y="125"/>
                      <a:pt x="1148" y="1"/>
                      <a:pt x="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56"/>
              <p:cNvSpPr/>
              <p:nvPr/>
            </p:nvSpPr>
            <p:spPr>
              <a:xfrm rot="-10594719">
                <a:off x="661505" y="4790849"/>
                <a:ext cx="119253" cy="43961"/>
              </a:xfrm>
              <a:custGeom>
                <a:rect b="b" l="l" r="r" t="t"/>
                <a:pathLst>
                  <a:path extrusionOk="0" h="755" w="2048">
                    <a:moveTo>
                      <a:pt x="775" y="1"/>
                    </a:moveTo>
                    <a:cubicBezTo>
                      <a:pt x="503" y="1"/>
                      <a:pt x="264" y="121"/>
                      <a:pt x="125" y="316"/>
                    </a:cubicBezTo>
                    <a:cubicBezTo>
                      <a:pt x="1" y="564"/>
                      <a:pt x="218" y="750"/>
                      <a:pt x="435" y="750"/>
                    </a:cubicBezTo>
                    <a:lnTo>
                      <a:pt x="1210" y="750"/>
                    </a:lnTo>
                    <a:cubicBezTo>
                      <a:pt x="1238" y="753"/>
                      <a:pt x="1267" y="755"/>
                      <a:pt x="1295" y="755"/>
                    </a:cubicBezTo>
                    <a:cubicBezTo>
                      <a:pt x="1545" y="755"/>
                      <a:pt x="1784" y="632"/>
                      <a:pt x="1924" y="409"/>
                    </a:cubicBezTo>
                    <a:cubicBezTo>
                      <a:pt x="2048" y="192"/>
                      <a:pt x="1831" y="6"/>
                      <a:pt x="1614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56"/>
              <p:cNvSpPr/>
              <p:nvPr/>
            </p:nvSpPr>
            <p:spPr>
              <a:xfrm rot="-10594719">
                <a:off x="716042" y="4640466"/>
                <a:ext cx="115642" cy="32548"/>
              </a:xfrm>
              <a:custGeom>
                <a:rect b="b" l="l" r="r" t="t"/>
                <a:pathLst>
                  <a:path extrusionOk="0" h="559" w="1986">
                    <a:moveTo>
                      <a:pt x="1210" y="0"/>
                    </a:moveTo>
                    <a:cubicBezTo>
                      <a:pt x="838" y="0"/>
                      <a:pt x="0" y="559"/>
                      <a:pt x="776" y="559"/>
                    </a:cubicBezTo>
                    <a:cubicBezTo>
                      <a:pt x="1148" y="559"/>
                      <a:pt x="1985" y="0"/>
                      <a:pt x="1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56"/>
              <p:cNvSpPr/>
              <p:nvPr/>
            </p:nvSpPr>
            <p:spPr>
              <a:xfrm rot="-10594719">
                <a:off x="596313" y="4488004"/>
                <a:ext cx="97591" cy="45242"/>
              </a:xfrm>
              <a:custGeom>
                <a:rect b="b" l="l" r="r" t="t"/>
                <a:pathLst>
                  <a:path extrusionOk="0" h="777" w="1676">
                    <a:moveTo>
                      <a:pt x="652" y="1"/>
                    </a:moveTo>
                    <a:cubicBezTo>
                      <a:pt x="404" y="1"/>
                      <a:pt x="63" y="187"/>
                      <a:pt x="32" y="435"/>
                    </a:cubicBezTo>
                    <a:cubicBezTo>
                      <a:pt x="1" y="683"/>
                      <a:pt x="342" y="776"/>
                      <a:pt x="528" y="776"/>
                    </a:cubicBezTo>
                    <a:lnTo>
                      <a:pt x="1024" y="776"/>
                    </a:lnTo>
                    <a:cubicBezTo>
                      <a:pt x="1272" y="776"/>
                      <a:pt x="1614" y="590"/>
                      <a:pt x="1645" y="342"/>
                    </a:cubicBezTo>
                    <a:cubicBezTo>
                      <a:pt x="1676" y="63"/>
                      <a:pt x="1365" y="1"/>
                      <a:pt x="1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56"/>
              <p:cNvSpPr/>
              <p:nvPr/>
            </p:nvSpPr>
            <p:spPr>
              <a:xfrm rot="-10594719">
                <a:off x="411673" y="4405110"/>
                <a:ext cx="113837" cy="32548"/>
              </a:xfrm>
              <a:custGeom>
                <a:rect b="b" l="l" r="r" t="t"/>
                <a:pathLst>
                  <a:path extrusionOk="0" h="559" w="1955">
                    <a:moveTo>
                      <a:pt x="1210" y="1"/>
                    </a:moveTo>
                    <a:cubicBezTo>
                      <a:pt x="807" y="1"/>
                      <a:pt x="0" y="559"/>
                      <a:pt x="745" y="559"/>
                    </a:cubicBezTo>
                    <a:cubicBezTo>
                      <a:pt x="1148" y="559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56"/>
              <p:cNvSpPr/>
              <p:nvPr/>
            </p:nvSpPr>
            <p:spPr>
              <a:xfrm rot="-10594719">
                <a:off x="260348" y="4417234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869" y="0"/>
                    </a:moveTo>
                    <a:cubicBezTo>
                      <a:pt x="248" y="0"/>
                      <a:pt x="0" y="776"/>
                      <a:pt x="776" y="776"/>
                    </a:cubicBezTo>
                    <a:cubicBezTo>
                      <a:pt x="1396" y="776"/>
                      <a:pt x="1644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56"/>
              <p:cNvSpPr/>
              <p:nvPr/>
            </p:nvSpPr>
            <p:spPr>
              <a:xfrm rot="-10594719">
                <a:off x="298549" y="4538806"/>
                <a:ext cx="92176" cy="38255"/>
              </a:xfrm>
              <a:custGeom>
                <a:rect b="b" l="l" r="r" t="t"/>
                <a:pathLst>
                  <a:path extrusionOk="0" h="657" w="1583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56"/>
                      <a:pt x="466" y="656"/>
                    </a:cubicBezTo>
                    <a:lnTo>
                      <a:pt x="714" y="656"/>
                    </a:lnTo>
                    <a:cubicBezTo>
                      <a:pt x="993" y="656"/>
                      <a:pt x="1242" y="532"/>
                      <a:pt x="1459" y="346"/>
                    </a:cubicBezTo>
                    <a:cubicBezTo>
                      <a:pt x="1583" y="98"/>
                      <a:pt x="1335" y="5"/>
                      <a:pt x="1149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56"/>
              <p:cNvSpPr/>
              <p:nvPr/>
            </p:nvSpPr>
            <p:spPr>
              <a:xfrm rot="-10594719">
                <a:off x="400126" y="4620999"/>
                <a:ext cx="95786" cy="46989"/>
              </a:xfrm>
              <a:custGeom>
                <a:rect b="b" l="l" r="r" t="t"/>
                <a:pathLst>
                  <a:path extrusionOk="0" h="807" w="1645">
                    <a:moveTo>
                      <a:pt x="869" y="0"/>
                    </a:moveTo>
                    <a:cubicBezTo>
                      <a:pt x="249" y="0"/>
                      <a:pt x="1" y="807"/>
                      <a:pt x="776" y="807"/>
                    </a:cubicBezTo>
                    <a:cubicBezTo>
                      <a:pt x="1397" y="807"/>
                      <a:pt x="1645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56"/>
              <p:cNvSpPr/>
              <p:nvPr/>
            </p:nvSpPr>
            <p:spPr>
              <a:xfrm rot="-10594719">
                <a:off x="569542" y="4609361"/>
                <a:ext cx="93981" cy="32548"/>
              </a:xfrm>
              <a:custGeom>
                <a:rect b="b" l="l" r="r" t="t"/>
                <a:pathLst>
                  <a:path extrusionOk="0" h="559" w="1614">
                    <a:moveTo>
                      <a:pt x="900" y="0"/>
                    </a:moveTo>
                    <a:cubicBezTo>
                      <a:pt x="652" y="0"/>
                      <a:pt x="373" y="94"/>
                      <a:pt x="187" y="280"/>
                    </a:cubicBezTo>
                    <a:cubicBezTo>
                      <a:pt x="1" y="497"/>
                      <a:pt x="311" y="559"/>
                      <a:pt x="466" y="559"/>
                    </a:cubicBezTo>
                    <a:lnTo>
                      <a:pt x="714" y="559"/>
                    </a:lnTo>
                    <a:cubicBezTo>
                      <a:pt x="994" y="559"/>
                      <a:pt x="1242" y="466"/>
                      <a:pt x="1459" y="280"/>
                    </a:cubicBezTo>
                    <a:cubicBezTo>
                      <a:pt x="1614" y="63"/>
                      <a:pt x="1304" y="0"/>
                      <a:pt x="1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56"/>
              <p:cNvSpPr/>
              <p:nvPr/>
            </p:nvSpPr>
            <p:spPr>
              <a:xfrm rot="-10594719">
                <a:off x="262558" y="4750610"/>
                <a:ext cx="176259" cy="32781"/>
              </a:xfrm>
              <a:custGeom>
                <a:rect b="b" l="l" r="r" t="t"/>
                <a:pathLst>
                  <a:path extrusionOk="0" h="563" w="3027">
                    <a:moveTo>
                      <a:pt x="2121" y="1"/>
                    </a:moveTo>
                    <a:cubicBezTo>
                      <a:pt x="1644" y="1"/>
                      <a:pt x="1156" y="49"/>
                      <a:pt x="669" y="155"/>
                    </a:cubicBezTo>
                    <a:cubicBezTo>
                      <a:pt x="545" y="186"/>
                      <a:pt x="48" y="248"/>
                      <a:pt x="17" y="434"/>
                    </a:cubicBezTo>
                    <a:cubicBezTo>
                      <a:pt x="1" y="534"/>
                      <a:pt x="109" y="562"/>
                      <a:pt x="223" y="562"/>
                    </a:cubicBezTo>
                    <a:cubicBezTo>
                      <a:pt x="321" y="562"/>
                      <a:pt x="423" y="541"/>
                      <a:pt x="451" y="527"/>
                    </a:cubicBezTo>
                    <a:lnTo>
                      <a:pt x="482" y="527"/>
                    </a:lnTo>
                    <a:cubicBezTo>
                      <a:pt x="763" y="467"/>
                      <a:pt x="1069" y="433"/>
                      <a:pt x="1376" y="433"/>
                    </a:cubicBezTo>
                    <a:cubicBezTo>
                      <a:pt x="1545" y="433"/>
                      <a:pt x="1714" y="443"/>
                      <a:pt x="1878" y="465"/>
                    </a:cubicBezTo>
                    <a:cubicBezTo>
                      <a:pt x="1921" y="470"/>
                      <a:pt x="1964" y="473"/>
                      <a:pt x="2009" y="473"/>
                    </a:cubicBezTo>
                    <a:cubicBezTo>
                      <a:pt x="2221" y="473"/>
                      <a:pt x="2448" y="413"/>
                      <a:pt x="2654" y="310"/>
                    </a:cubicBezTo>
                    <a:cubicBezTo>
                      <a:pt x="2716" y="279"/>
                      <a:pt x="3026" y="62"/>
                      <a:pt x="2778" y="31"/>
                    </a:cubicBezTo>
                    <a:cubicBezTo>
                      <a:pt x="2562" y="11"/>
                      <a:pt x="2343" y="1"/>
                      <a:pt x="2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56"/>
              <p:cNvSpPr/>
              <p:nvPr/>
            </p:nvSpPr>
            <p:spPr>
              <a:xfrm rot="-10594719">
                <a:off x="61020" y="4723690"/>
                <a:ext cx="93981" cy="47047"/>
              </a:xfrm>
              <a:custGeom>
                <a:rect b="b" l="l" r="r" t="t"/>
                <a:pathLst>
                  <a:path extrusionOk="0" h="808" w="1614">
                    <a:moveTo>
                      <a:pt x="869" y="1"/>
                    </a:moveTo>
                    <a:cubicBezTo>
                      <a:pt x="217" y="1"/>
                      <a:pt x="0" y="807"/>
                      <a:pt x="745" y="807"/>
                    </a:cubicBezTo>
                    <a:cubicBezTo>
                      <a:pt x="1396" y="807"/>
                      <a:pt x="1613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56"/>
              <p:cNvSpPr/>
              <p:nvPr/>
            </p:nvSpPr>
            <p:spPr>
              <a:xfrm rot="-10594719">
                <a:off x="-30399" y="4853917"/>
                <a:ext cx="124260" cy="31792"/>
              </a:xfrm>
              <a:custGeom>
                <a:rect b="b" l="l" r="r" t="t"/>
                <a:pathLst>
                  <a:path extrusionOk="0" h="546" w="2134">
                    <a:moveTo>
                      <a:pt x="1850" y="1"/>
                    </a:moveTo>
                    <a:cubicBezTo>
                      <a:pt x="1808" y="1"/>
                      <a:pt x="1769" y="3"/>
                      <a:pt x="1746" y="3"/>
                    </a:cubicBezTo>
                    <a:lnTo>
                      <a:pt x="877" y="127"/>
                    </a:lnTo>
                    <a:cubicBezTo>
                      <a:pt x="598" y="127"/>
                      <a:pt x="350" y="220"/>
                      <a:pt x="133" y="375"/>
                    </a:cubicBezTo>
                    <a:cubicBezTo>
                      <a:pt x="1" y="507"/>
                      <a:pt x="134" y="545"/>
                      <a:pt x="256" y="545"/>
                    </a:cubicBezTo>
                    <a:cubicBezTo>
                      <a:pt x="306" y="545"/>
                      <a:pt x="354" y="539"/>
                      <a:pt x="381" y="530"/>
                    </a:cubicBezTo>
                    <a:lnTo>
                      <a:pt x="1250" y="406"/>
                    </a:lnTo>
                    <a:cubicBezTo>
                      <a:pt x="1529" y="406"/>
                      <a:pt x="1777" y="313"/>
                      <a:pt x="1994" y="158"/>
                    </a:cubicBezTo>
                    <a:cubicBezTo>
                      <a:pt x="2134" y="18"/>
                      <a:pt x="1977" y="1"/>
                      <a:pt x="18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56"/>
              <p:cNvSpPr/>
              <p:nvPr/>
            </p:nvSpPr>
            <p:spPr>
              <a:xfrm rot="-10594719">
                <a:off x="111684" y="4611706"/>
                <a:ext cx="130083" cy="31035"/>
              </a:xfrm>
              <a:custGeom>
                <a:rect b="b" l="l" r="r" t="t"/>
                <a:pathLst>
                  <a:path extrusionOk="0" h="533" w="2234">
                    <a:moveTo>
                      <a:pt x="900" y="0"/>
                    </a:moveTo>
                    <a:cubicBezTo>
                      <a:pt x="621" y="0"/>
                      <a:pt x="373" y="93"/>
                      <a:pt x="155" y="279"/>
                    </a:cubicBezTo>
                    <a:cubicBezTo>
                      <a:pt x="0" y="496"/>
                      <a:pt x="311" y="528"/>
                      <a:pt x="435" y="528"/>
                    </a:cubicBezTo>
                    <a:lnTo>
                      <a:pt x="1303" y="528"/>
                    </a:lnTo>
                    <a:cubicBezTo>
                      <a:pt x="1332" y="531"/>
                      <a:pt x="1361" y="532"/>
                      <a:pt x="1390" y="532"/>
                    </a:cubicBezTo>
                    <a:cubicBezTo>
                      <a:pt x="1639" y="532"/>
                      <a:pt x="1881" y="415"/>
                      <a:pt x="2048" y="248"/>
                    </a:cubicBezTo>
                    <a:cubicBezTo>
                      <a:pt x="2234" y="62"/>
                      <a:pt x="1924" y="0"/>
                      <a:pt x="17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56"/>
              <p:cNvSpPr/>
              <p:nvPr/>
            </p:nvSpPr>
            <p:spPr>
              <a:xfrm rot="-10594719">
                <a:off x="86956" y="4479838"/>
                <a:ext cx="115701" cy="30743"/>
              </a:xfrm>
              <a:custGeom>
                <a:rect b="b" l="l" r="r" t="t"/>
                <a:pathLst>
                  <a:path extrusionOk="0" h="528" w="1987">
                    <a:moveTo>
                      <a:pt x="1211" y="1"/>
                    </a:moveTo>
                    <a:cubicBezTo>
                      <a:pt x="869" y="1"/>
                      <a:pt x="1" y="528"/>
                      <a:pt x="745" y="528"/>
                    </a:cubicBezTo>
                    <a:cubicBezTo>
                      <a:pt x="1118" y="528"/>
                      <a:pt x="1986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56"/>
              <p:cNvSpPr/>
              <p:nvPr/>
            </p:nvSpPr>
            <p:spPr>
              <a:xfrm rot="-10594719">
                <a:off x="62376" y="4370819"/>
                <a:ext cx="90371" cy="41923"/>
              </a:xfrm>
              <a:custGeom>
                <a:rect b="b" l="l" r="r" t="t"/>
                <a:pathLst>
                  <a:path extrusionOk="0" h="720" w="1552">
                    <a:moveTo>
                      <a:pt x="776" y="1"/>
                    </a:moveTo>
                    <a:cubicBezTo>
                      <a:pt x="509" y="1"/>
                      <a:pt x="292" y="121"/>
                      <a:pt x="125" y="316"/>
                    </a:cubicBezTo>
                    <a:cubicBezTo>
                      <a:pt x="0" y="564"/>
                      <a:pt x="218" y="719"/>
                      <a:pt x="435" y="719"/>
                    </a:cubicBezTo>
                    <a:lnTo>
                      <a:pt x="683" y="719"/>
                    </a:lnTo>
                    <a:cubicBezTo>
                      <a:pt x="962" y="719"/>
                      <a:pt x="1241" y="626"/>
                      <a:pt x="1427" y="378"/>
                    </a:cubicBezTo>
                    <a:cubicBezTo>
                      <a:pt x="1551" y="161"/>
                      <a:pt x="1303" y="6"/>
                      <a:pt x="1117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56"/>
              <p:cNvSpPr/>
              <p:nvPr/>
            </p:nvSpPr>
            <p:spPr>
              <a:xfrm rot="-10594719">
                <a:off x="-212795" y="4459478"/>
                <a:ext cx="93981" cy="50599"/>
              </a:xfrm>
              <a:custGeom>
                <a:rect b="b" l="l" r="r" t="t"/>
                <a:pathLst>
                  <a:path extrusionOk="0" h="869" w="1614">
                    <a:moveTo>
                      <a:pt x="869" y="0"/>
                    </a:moveTo>
                    <a:cubicBezTo>
                      <a:pt x="217" y="0"/>
                      <a:pt x="0" y="869"/>
                      <a:pt x="776" y="869"/>
                    </a:cubicBezTo>
                    <a:cubicBezTo>
                      <a:pt x="1427" y="869"/>
                      <a:pt x="1613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56"/>
              <p:cNvSpPr/>
              <p:nvPr/>
            </p:nvSpPr>
            <p:spPr>
              <a:xfrm rot="-10594719">
                <a:off x="-145853" y="4541382"/>
                <a:ext cx="112032" cy="69580"/>
              </a:xfrm>
              <a:custGeom>
                <a:rect b="b" l="l" r="r" t="t"/>
                <a:pathLst>
                  <a:path extrusionOk="0" h="1195" w="1924">
                    <a:moveTo>
                      <a:pt x="1447" y="1"/>
                    </a:moveTo>
                    <a:cubicBezTo>
                      <a:pt x="1214" y="1"/>
                      <a:pt x="989" y="70"/>
                      <a:pt x="807" y="225"/>
                    </a:cubicBezTo>
                    <a:lnTo>
                      <a:pt x="186" y="722"/>
                    </a:lnTo>
                    <a:cubicBezTo>
                      <a:pt x="0" y="877"/>
                      <a:pt x="93" y="1125"/>
                      <a:pt x="311" y="1187"/>
                    </a:cubicBezTo>
                    <a:cubicBezTo>
                      <a:pt x="356" y="1192"/>
                      <a:pt x="402" y="1195"/>
                      <a:pt x="448" y="1195"/>
                    </a:cubicBezTo>
                    <a:cubicBezTo>
                      <a:pt x="688" y="1195"/>
                      <a:pt x="935" y="1126"/>
                      <a:pt x="1117" y="970"/>
                    </a:cubicBezTo>
                    <a:lnTo>
                      <a:pt x="1086" y="970"/>
                    </a:lnTo>
                    <a:lnTo>
                      <a:pt x="1706" y="474"/>
                    </a:lnTo>
                    <a:cubicBezTo>
                      <a:pt x="1924" y="319"/>
                      <a:pt x="1799" y="70"/>
                      <a:pt x="1582" y="8"/>
                    </a:cubicBezTo>
                    <a:cubicBezTo>
                      <a:pt x="1537" y="3"/>
                      <a:pt x="1492" y="1"/>
                      <a:pt x="1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56"/>
              <p:cNvSpPr/>
              <p:nvPr/>
            </p:nvSpPr>
            <p:spPr>
              <a:xfrm rot="-10594719">
                <a:off x="-117570" y="4693484"/>
                <a:ext cx="106617" cy="28938"/>
              </a:xfrm>
              <a:custGeom>
                <a:rect b="b" l="l" r="r" t="t"/>
                <a:pathLst>
                  <a:path extrusionOk="0" h="497" w="1831">
                    <a:moveTo>
                      <a:pt x="1272" y="0"/>
                    </a:moveTo>
                    <a:cubicBezTo>
                      <a:pt x="1024" y="0"/>
                      <a:pt x="0" y="496"/>
                      <a:pt x="527" y="496"/>
                    </a:cubicBezTo>
                    <a:cubicBezTo>
                      <a:pt x="807" y="496"/>
                      <a:pt x="1830" y="0"/>
                      <a:pt x="1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56"/>
              <p:cNvSpPr/>
              <p:nvPr/>
            </p:nvSpPr>
            <p:spPr>
              <a:xfrm rot="-10594719">
                <a:off x="-219900" y="4883379"/>
                <a:ext cx="128336" cy="46406"/>
              </a:xfrm>
              <a:custGeom>
                <a:rect b="b" l="l" r="r" t="t"/>
                <a:pathLst>
                  <a:path extrusionOk="0" h="797" w="2204">
                    <a:moveTo>
                      <a:pt x="1893" y="0"/>
                    </a:moveTo>
                    <a:cubicBezTo>
                      <a:pt x="1750" y="0"/>
                      <a:pt x="1587" y="34"/>
                      <a:pt x="1521" y="51"/>
                    </a:cubicBezTo>
                    <a:lnTo>
                      <a:pt x="528" y="299"/>
                    </a:lnTo>
                    <a:cubicBezTo>
                      <a:pt x="404" y="361"/>
                      <a:pt x="1" y="485"/>
                      <a:pt x="32" y="671"/>
                    </a:cubicBezTo>
                    <a:cubicBezTo>
                      <a:pt x="46" y="768"/>
                      <a:pt x="151" y="797"/>
                      <a:pt x="272" y="797"/>
                    </a:cubicBezTo>
                    <a:cubicBezTo>
                      <a:pt x="423" y="797"/>
                      <a:pt x="600" y="751"/>
                      <a:pt x="652" y="733"/>
                    </a:cubicBezTo>
                    <a:lnTo>
                      <a:pt x="1645" y="485"/>
                    </a:lnTo>
                    <a:cubicBezTo>
                      <a:pt x="1769" y="454"/>
                      <a:pt x="2203" y="330"/>
                      <a:pt x="2141" y="113"/>
                    </a:cubicBezTo>
                    <a:cubicBezTo>
                      <a:pt x="2127" y="26"/>
                      <a:pt x="2018" y="0"/>
                      <a:pt x="1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56"/>
              <p:cNvSpPr/>
              <p:nvPr/>
            </p:nvSpPr>
            <p:spPr>
              <a:xfrm rot="-10594719">
                <a:off x="-435485" y="4915741"/>
                <a:ext cx="135557" cy="51705"/>
              </a:xfrm>
              <a:custGeom>
                <a:rect b="b" l="l" r="r" t="t"/>
                <a:pathLst>
                  <a:path extrusionOk="0" h="888" w="2328">
                    <a:moveTo>
                      <a:pt x="743" y="1"/>
                    </a:moveTo>
                    <a:cubicBezTo>
                      <a:pt x="508" y="1"/>
                      <a:pt x="283" y="140"/>
                      <a:pt x="125" y="325"/>
                    </a:cubicBezTo>
                    <a:cubicBezTo>
                      <a:pt x="1" y="573"/>
                      <a:pt x="249" y="728"/>
                      <a:pt x="466" y="759"/>
                    </a:cubicBezTo>
                    <a:lnTo>
                      <a:pt x="1459" y="883"/>
                    </a:lnTo>
                    <a:cubicBezTo>
                      <a:pt x="1487" y="886"/>
                      <a:pt x="1516" y="888"/>
                      <a:pt x="1544" y="888"/>
                    </a:cubicBezTo>
                    <a:cubicBezTo>
                      <a:pt x="1794" y="888"/>
                      <a:pt x="2036" y="768"/>
                      <a:pt x="2203" y="573"/>
                    </a:cubicBezTo>
                    <a:cubicBezTo>
                      <a:pt x="2327" y="325"/>
                      <a:pt x="2079" y="170"/>
                      <a:pt x="1862" y="138"/>
                    </a:cubicBezTo>
                    <a:lnTo>
                      <a:pt x="870" y="14"/>
                    </a:lnTo>
                    <a:cubicBezTo>
                      <a:pt x="827" y="5"/>
                      <a:pt x="785" y="1"/>
                      <a:pt x="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56"/>
              <p:cNvSpPr/>
              <p:nvPr/>
            </p:nvSpPr>
            <p:spPr>
              <a:xfrm rot="-10594719">
                <a:off x="-367530" y="4751000"/>
                <a:ext cx="106617" cy="44776"/>
              </a:xfrm>
              <a:custGeom>
                <a:rect b="b" l="l" r="r" t="t"/>
                <a:pathLst>
                  <a:path extrusionOk="0" h="769" w="1831">
                    <a:moveTo>
                      <a:pt x="894" y="1"/>
                    </a:moveTo>
                    <a:cubicBezTo>
                      <a:pt x="693" y="1"/>
                      <a:pt x="501" y="59"/>
                      <a:pt x="342" y="149"/>
                    </a:cubicBezTo>
                    <a:cubicBezTo>
                      <a:pt x="187" y="242"/>
                      <a:pt x="1" y="398"/>
                      <a:pt x="218" y="491"/>
                    </a:cubicBezTo>
                    <a:lnTo>
                      <a:pt x="714" y="739"/>
                    </a:lnTo>
                    <a:cubicBezTo>
                      <a:pt x="793" y="758"/>
                      <a:pt x="874" y="769"/>
                      <a:pt x="957" y="769"/>
                    </a:cubicBezTo>
                    <a:cubicBezTo>
                      <a:pt x="1136" y="769"/>
                      <a:pt x="1320" y="721"/>
                      <a:pt x="1490" y="615"/>
                    </a:cubicBezTo>
                    <a:cubicBezTo>
                      <a:pt x="1614" y="553"/>
                      <a:pt x="1831" y="398"/>
                      <a:pt x="1614" y="273"/>
                    </a:cubicBezTo>
                    <a:lnTo>
                      <a:pt x="1117" y="25"/>
                    </a:lnTo>
                    <a:cubicBezTo>
                      <a:pt x="1043" y="9"/>
                      <a:pt x="968" y="1"/>
                      <a:pt x="8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56"/>
              <p:cNvSpPr/>
              <p:nvPr/>
            </p:nvSpPr>
            <p:spPr>
              <a:xfrm rot="-10594719">
                <a:off x="-335072" y="4573098"/>
                <a:ext cx="84956" cy="40060"/>
              </a:xfrm>
              <a:custGeom>
                <a:rect b="b" l="l" r="r" t="t"/>
                <a:pathLst>
                  <a:path extrusionOk="0" h="688" w="1459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3"/>
                      <a:pt x="280" y="688"/>
                      <a:pt x="466" y="688"/>
                    </a:cubicBezTo>
                    <a:lnTo>
                      <a:pt x="590" y="688"/>
                    </a:lnTo>
                    <a:cubicBezTo>
                      <a:pt x="869" y="688"/>
                      <a:pt x="1117" y="595"/>
                      <a:pt x="1303" y="377"/>
                    </a:cubicBezTo>
                    <a:cubicBezTo>
                      <a:pt x="1459" y="129"/>
                      <a:pt x="1210" y="5"/>
                      <a:pt x="993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56"/>
              <p:cNvSpPr/>
              <p:nvPr/>
            </p:nvSpPr>
            <p:spPr>
              <a:xfrm rot="-10594719">
                <a:off x="-414983" y="4513806"/>
                <a:ext cx="77735" cy="47047"/>
              </a:xfrm>
              <a:custGeom>
                <a:rect b="b" l="l" r="r" t="t"/>
                <a:pathLst>
                  <a:path extrusionOk="0" h="808" w="1335">
                    <a:moveTo>
                      <a:pt x="652" y="1"/>
                    </a:moveTo>
                    <a:cubicBezTo>
                      <a:pt x="435" y="1"/>
                      <a:pt x="63" y="187"/>
                      <a:pt x="32" y="466"/>
                    </a:cubicBezTo>
                    <a:cubicBezTo>
                      <a:pt x="1" y="714"/>
                      <a:pt x="342" y="807"/>
                      <a:pt x="559" y="807"/>
                    </a:cubicBezTo>
                    <a:lnTo>
                      <a:pt x="683" y="807"/>
                    </a:lnTo>
                    <a:cubicBezTo>
                      <a:pt x="900" y="807"/>
                      <a:pt x="1272" y="621"/>
                      <a:pt x="1303" y="342"/>
                    </a:cubicBezTo>
                    <a:cubicBezTo>
                      <a:pt x="1334" y="94"/>
                      <a:pt x="993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56"/>
              <p:cNvSpPr/>
              <p:nvPr/>
            </p:nvSpPr>
            <p:spPr>
              <a:xfrm rot="-10594719">
                <a:off x="-638248" y="4580252"/>
                <a:ext cx="83500" cy="47862"/>
              </a:xfrm>
              <a:custGeom>
                <a:rect b="b" l="l" r="r" t="t"/>
                <a:pathLst>
                  <a:path extrusionOk="0" h="822" w="1434">
                    <a:moveTo>
                      <a:pt x="1017" y="0"/>
                    </a:moveTo>
                    <a:cubicBezTo>
                      <a:pt x="951" y="0"/>
                      <a:pt x="895" y="6"/>
                      <a:pt x="869" y="15"/>
                    </a:cubicBezTo>
                    <a:cubicBezTo>
                      <a:pt x="621" y="15"/>
                      <a:pt x="373" y="139"/>
                      <a:pt x="218" y="356"/>
                    </a:cubicBezTo>
                    <a:lnTo>
                      <a:pt x="94" y="604"/>
                    </a:lnTo>
                    <a:cubicBezTo>
                      <a:pt x="1" y="821"/>
                      <a:pt x="497" y="821"/>
                      <a:pt x="590" y="821"/>
                    </a:cubicBezTo>
                    <a:cubicBezTo>
                      <a:pt x="838" y="790"/>
                      <a:pt x="1087" y="666"/>
                      <a:pt x="1242" y="449"/>
                    </a:cubicBezTo>
                    <a:lnTo>
                      <a:pt x="1366" y="201"/>
                    </a:lnTo>
                    <a:cubicBezTo>
                      <a:pt x="1433" y="43"/>
                      <a:pt x="1190" y="0"/>
                      <a:pt x="1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56"/>
              <p:cNvSpPr/>
              <p:nvPr/>
            </p:nvSpPr>
            <p:spPr>
              <a:xfrm rot="-10594719">
                <a:off x="-500255" y="4633121"/>
                <a:ext cx="108422" cy="58750"/>
              </a:xfrm>
              <a:custGeom>
                <a:rect b="b" l="l" r="r" t="t"/>
                <a:pathLst>
                  <a:path extrusionOk="0" h="1009" w="1862">
                    <a:moveTo>
                      <a:pt x="1326" y="0"/>
                    </a:moveTo>
                    <a:cubicBezTo>
                      <a:pt x="1187" y="0"/>
                      <a:pt x="1039" y="39"/>
                      <a:pt x="931" y="85"/>
                    </a:cubicBezTo>
                    <a:lnTo>
                      <a:pt x="434" y="333"/>
                    </a:lnTo>
                    <a:cubicBezTo>
                      <a:pt x="248" y="427"/>
                      <a:pt x="0" y="644"/>
                      <a:pt x="155" y="861"/>
                    </a:cubicBezTo>
                    <a:cubicBezTo>
                      <a:pt x="248" y="969"/>
                      <a:pt x="388" y="1008"/>
                      <a:pt x="531" y="1008"/>
                    </a:cubicBezTo>
                    <a:cubicBezTo>
                      <a:pt x="675" y="1008"/>
                      <a:pt x="822" y="969"/>
                      <a:pt x="931" y="923"/>
                    </a:cubicBezTo>
                    <a:lnTo>
                      <a:pt x="1427" y="675"/>
                    </a:lnTo>
                    <a:cubicBezTo>
                      <a:pt x="1582" y="582"/>
                      <a:pt x="1861" y="364"/>
                      <a:pt x="1675" y="147"/>
                    </a:cubicBezTo>
                    <a:cubicBezTo>
                      <a:pt x="1598" y="39"/>
                      <a:pt x="1466" y="0"/>
                      <a:pt x="1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56"/>
              <p:cNvSpPr/>
              <p:nvPr/>
            </p:nvSpPr>
            <p:spPr>
              <a:xfrm rot="-10594719">
                <a:off x="-591684" y="4775174"/>
                <a:ext cx="79541" cy="47687"/>
              </a:xfrm>
              <a:custGeom>
                <a:rect b="b" l="l" r="r" t="t"/>
                <a:pathLst>
                  <a:path extrusionOk="0" h="819" w="1366">
                    <a:moveTo>
                      <a:pt x="909" y="1"/>
                    </a:moveTo>
                    <a:cubicBezTo>
                      <a:pt x="683" y="1"/>
                      <a:pt x="458" y="90"/>
                      <a:pt x="311" y="237"/>
                    </a:cubicBezTo>
                    <a:lnTo>
                      <a:pt x="186" y="361"/>
                    </a:lnTo>
                    <a:cubicBezTo>
                      <a:pt x="0" y="485"/>
                      <a:pt x="62" y="764"/>
                      <a:pt x="311" y="795"/>
                    </a:cubicBezTo>
                    <a:cubicBezTo>
                      <a:pt x="371" y="810"/>
                      <a:pt x="435" y="818"/>
                      <a:pt x="500" y="818"/>
                    </a:cubicBezTo>
                    <a:cubicBezTo>
                      <a:pt x="704" y="818"/>
                      <a:pt x="922" y="743"/>
                      <a:pt x="1086" y="578"/>
                    </a:cubicBezTo>
                    <a:lnTo>
                      <a:pt x="1210" y="454"/>
                    </a:lnTo>
                    <a:cubicBezTo>
                      <a:pt x="1365" y="330"/>
                      <a:pt x="1303" y="51"/>
                      <a:pt x="1086" y="20"/>
                    </a:cubicBezTo>
                    <a:cubicBezTo>
                      <a:pt x="1028" y="7"/>
                      <a:pt x="968" y="1"/>
                      <a:pt x="9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56"/>
              <p:cNvSpPr/>
              <p:nvPr/>
            </p:nvSpPr>
            <p:spPr>
              <a:xfrm rot="-10594719">
                <a:off x="-638440" y="4931436"/>
                <a:ext cx="149997" cy="31035"/>
              </a:xfrm>
              <a:custGeom>
                <a:rect b="b" l="l" r="r" t="t"/>
                <a:pathLst>
                  <a:path extrusionOk="0" h="533" w="2576">
                    <a:moveTo>
                      <a:pt x="815" y="1"/>
                    </a:moveTo>
                    <a:cubicBezTo>
                      <a:pt x="570" y="1"/>
                      <a:pt x="351" y="118"/>
                      <a:pt x="156" y="285"/>
                    </a:cubicBezTo>
                    <a:cubicBezTo>
                      <a:pt x="1" y="502"/>
                      <a:pt x="280" y="533"/>
                      <a:pt x="435" y="533"/>
                    </a:cubicBezTo>
                    <a:lnTo>
                      <a:pt x="1676" y="533"/>
                    </a:lnTo>
                    <a:cubicBezTo>
                      <a:pt x="1955" y="533"/>
                      <a:pt x="2234" y="440"/>
                      <a:pt x="2452" y="253"/>
                    </a:cubicBezTo>
                    <a:cubicBezTo>
                      <a:pt x="2576" y="36"/>
                      <a:pt x="2296" y="5"/>
                      <a:pt x="2141" y="5"/>
                    </a:cubicBezTo>
                    <a:lnTo>
                      <a:pt x="901" y="5"/>
                    </a:lnTo>
                    <a:cubicBezTo>
                      <a:pt x="872" y="2"/>
                      <a:pt x="843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56"/>
              <p:cNvSpPr/>
              <p:nvPr/>
            </p:nvSpPr>
            <p:spPr>
              <a:xfrm rot="-10594719">
                <a:off x="-799362" y="4868291"/>
                <a:ext cx="115642" cy="30802"/>
              </a:xfrm>
              <a:custGeom>
                <a:rect b="b" l="l" r="r" t="t"/>
                <a:pathLst>
                  <a:path extrusionOk="0" h="529" w="1986">
                    <a:moveTo>
                      <a:pt x="1241" y="1"/>
                    </a:moveTo>
                    <a:cubicBezTo>
                      <a:pt x="869" y="1"/>
                      <a:pt x="0" y="528"/>
                      <a:pt x="776" y="528"/>
                    </a:cubicBezTo>
                    <a:cubicBezTo>
                      <a:pt x="1117" y="528"/>
                      <a:pt x="1985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56"/>
              <p:cNvSpPr/>
              <p:nvPr/>
            </p:nvSpPr>
            <p:spPr>
              <a:xfrm rot="-10594719">
                <a:off x="-732763" y="4721604"/>
                <a:ext cx="113022" cy="51472"/>
              </a:xfrm>
              <a:custGeom>
                <a:rect b="b" l="l" r="r" t="t"/>
                <a:pathLst>
                  <a:path extrusionOk="0" h="884" w="1941">
                    <a:moveTo>
                      <a:pt x="1487" y="0"/>
                    </a:moveTo>
                    <a:cubicBezTo>
                      <a:pt x="1452" y="0"/>
                      <a:pt x="1420" y="3"/>
                      <a:pt x="1391" y="7"/>
                    </a:cubicBezTo>
                    <a:lnTo>
                      <a:pt x="647" y="131"/>
                    </a:lnTo>
                    <a:cubicBezTo>
                      <a:pt x="399" y="162"/>
                      <a:pt x="58" y="286"/>
                      <a:pt x="27" y="566"/>
                    </a:cubicBezTo>
                    <a:cubicBezTo>
                      <a:pt x="0" y="803"/>
                      <a:pt x="242" y="883"/>
                      <a:pt x="429" y="883"/>
                    </a:cubicBezTo>
                    <a:cubicBezTo>
                      <a:pt x="463" y="883"/>
                      <a:pt x="495" y="881"/>
                      <a:pt x="523" y="876"/>
                    </a:cubicBezTo>
                    <a:lnTo>
                      <a:pt x="1267" y="752"/>
                    </a:lnTo>
                    <a:cubicBezTo>
                      <a:pt x="1515" y="721"/>
                      <a:pt x="1857" y="597"/>
                      <a:pt x="1888" y="317"/>
                    </a:cubicBezTo>
                    <a:cubicBezTo>
                      <a:pt x="1940" y="81"/>
                      <a:pt x="1680" y="0"/>
                      <a:pt x="14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56"/>
              <p:cNvSpPr/>
              <p:nvPr/>
            </p:nvSpPr>
            <p:spPr>
              <a:xfrm rot="-10594719">
                <a:off x="-778463" y="4637919"/>
                <a:ext cx="113837" cy="34354"/>
              </a:xfrm>
              <a:custGeom>
                <a:rect b="b" l="l" r="r" t="t"/>
                <a:pathLst>
                  <a:path extrusionOk="0" h="590" w="1955">
                    <a:moveTo>
                      <a:pt x="1179" y="0"/>
                    </a:moveTo>
                    <a:cubicBezTo>
                      <a:pt x="807" y="0"/>
                      <a:pt x="0" y="590"/>
                      <a:pt x="745" y="590"/>
                    </a:cubicBezTo>
                    <a:cubicBezTo>
                      <a:pt x="1117" y="590"/>
                      <a:pt x="1954" y="0"/>
                      <a:pt x="1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99" name="Google Shape;1299;p56"/>
          <p:cNvGrpSpPr/>
          <p:nvPr/>
        </p:nvGrpSpPr>
        <p:grpSpPr>
          <a:xfrm rot="1156600">
            <a:off x="-466355" y="3496234"/>
            <a:ext cx="871121" cy="1397678"/>
            <a:chOff x="2402100" y="3854125"/>
            <a:chExt cx="435600" cy="698825"/>
          </a:xfrm>
        </p:grpSpPr>
        <p:sp>
          <p:nvSpPr>
            <p:cNvPr id="1300" name="Google Shape;1300;p56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56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56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56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56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56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56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56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56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56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56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56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56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3" name="Google Shape;1313;p56"/>
          <p:cNvGrpSpPr/>
          <p:nvPr/>
        </p:nvGrpSpPr>
        <p:grpSpPr>
          <a:xfrm flipH="1" rot="10091607">
            <a:off x="5890244" y="-600340"/>
            <a:ext cx="2103360" cy="1567814"/>
            <a:chOff x="4500175" y="3779525"/>
            <a:chExt cx="1136425" cy="847075"/>
          </a:xfrm>
        </p:grpSpPr>
        <p:sp>
          <p:nvSpPr>
            <p:cNvPr id="1314" name="Google Shape;1314;p56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56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56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56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56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56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56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56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56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56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56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5" name="Google Shape;1325;p56"/>
          <p:cNvGrpSpPr/>
          <p:nvPr/>
        </p:nvGrpSpPr>
        <p:grpSpPr>
          <a:xfrm flipH="1" rot="-1341702">
            <a:off x="8386280" y="4258898"/>
            <a:ext cx="854365" cy="1506973"/>
            <a:chOff x="2797700" y="3217325"/>
            <a:chExt cx="682725" cy="1204225"/>
          </a:xfrm>
        </p:grpSpPr>
        <p:sp>
          <p:nvSpPr>
            <p:cNvPr id="1326" name="Google Shape;1326;p56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56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56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56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56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56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56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3" name="Google Shape;1333;p56"/>
          <p:cNvGrpSpPr/>
          <p:nvPr/>
        </p:nvGrpSpPr>
        <p:grpSpPr>
          <a:xfrm>
            <a:off x="965063" y="4651350"/>
            <a:ext cx="610325" cy="417350"/>
            <a:chOff x="364525" y="2023775"/>
            <a:chExt cx="610325" cy="417350"/>
          </a:xfrm>
        </p:grpSpPr>
        <p:sp>
          <p:nvSpPr>
            <p:cNvPr id="1334" name="Google Shape;1334;p56"/>
            <p:cNvSpPr/>
            <p:nvPr/>
          </p:nvSpPr>
          <p:spPr>
            <a:xfrm>
              <a:off x="739075" y="2213250"/>
              <a:ext cx="87825" cy="70625"/>
            </a:xfrm>
            <a:custGeom>
              <a:rect b="b" l="l" r="r" t="t"/>
              <a:pathLst>
                <a:path extrusionOk="0" h="2825" w="3513">
                  <a:moveTo>
                    <a:pt x="2208" y="836"/>
                  </a:moveTo>
                  <a:lnTo>
                    <a:pt x="2208" y="836"/>
                  </a:lnTo>
                  <a:cubicBezTo>
                    <a:pt x="2203" y="904"/>
                    <a:pt x="2191" y="972"/>
                    <a:pt x="2174" y="1040"/>
                  </a:cubicBezTo>
                  <a:lnTo>
                    <a:pt x="2174" y="1040"/>
                  </a:lnTo>
                  <a:cubicBezTo>
                    <a:pt x="2168" y="1040"/>
                    <a:pt x="2162" y="1040"/>
                    <a:pt x="2156" y="1040"/>
                  </a:cubicBezTo>
                  <a:cubicBezTo>
                    <a:pt x="1982" y="1040"/>
                    <a:pt x="1801" y="1092"/>
                    <a:pt x="1677" y="1184"/>
                  </a:cubicBezTo>
                  <a:lnTo>
                    <a:pt x="1677" y="1184"/>
                  </a:lnTo>
                  <a:cubicBezTo>
                    <a:pt x="1681" y="1171"/>
                    <a:pt x="1686" y="1157"/>
                    <a:pt x="1692" y="1142"/>
                  </a:cubicBezTo>
                  <a:lnTo>
                    <a:pt x="1692" y="1142"/>
                  </a:lnTo>
                  <a:cubicBezTo>
                    <a:pt x="1808" y="1029"/>
                    <a:pt x="1938" y="929"/>
                    <a:pt x="2080" y="847"/>
                  </a:cubicBezTo>
                  <a:lnTo>
                    <a:pt x="2080" y="847"/>
                  </a:lnTo>
                  <a:cubicBezTo>
                    <a:pt x="2121" y="840"/>
                    <a:pt x="2164" y="837"/>
                    <a:pt x="2208" y="836"/>
                  </a:cubicBezTo>
                  <a:close/>
                  <a:moveTo>
                    <a:pt x="2191" y="1"/>
                  </a:moveTo>
                  <a:cubicBezTo>
                    <a:pt x="2048" y="1"/>
                    <a:pt x="1893" y="40"/>
                    <a:pt x="1769" y="86"/>
                  </a:cubicBezTo>
                  <a:lnTo>
                    <a:pt x="1800" y="86"/>
                  </a:lnTo>
                  <a:cubicBezTo>
                    <a:pt x="1704" y="126"/>
                    <a:pt x="1612" y="171"/>
                    <a:pt x="1523" y="220"/>
                  </a:cubicBezTo>
                  <a:lnTo>
                    <a:pt x="1523" y="220"/>
                  </a:lnTo>
                  <a:cubicBezTo>
                    <a:pt x="1395" y="270"/>
                    <a:pt x="1270" y="329"/>
                    <a:pt x="1148" y="396"/>
                  </a:cubicBezTo>
                  <a:cubicBezTo>
                    <a:pt x="917" y="535"/>
                    <a:pt x="739" y="735"/>
                    <a:pt x="634" y="970"/>
                  </a:cubicBezTo>
                  <a:lnTo>
                    <a:pt x="634" y="970"/>
                  </a:lnTo>
                  <a:cubicBezTo>
                    <a:pt x="304" y="1382"/>
                    <a:pt x="81" y="1881"/>
                    <a:pt x="0" y="2413"/>
                  </a:cubicBezTo>
                  <a:cubicBezTo>
                    <a:pt x="0" y="2568"/>
                    <a:pt x="94" y="2723"/>
                    <a:pt x="249" y="2754"/>
                  </a:cubicBezTo>
                  <a:cubicBezTo>
                    <a:pt x="443" y="2801"/>
                    <a:pt x="641" y="2824"/>
                    <a:pt x="839" y="2824"/>
                  </a:cubicBezTo>
                  <a:cubicBezTo>
                    <a:pt x="2189" y="2824"/>
                    <a:pt x="3513" y="1764"/>
                    <a:pt x="3351" y="303"/>
                  </a:cubicBezTo>
                  <a:cubicBezTo>
                    <a:pt x="3351" y="148"/>
                    <a:pt x="3102" y="55"/>
                    <a:pt x="2978" y="55"/>
                  </a:cubicBezTo>
                  <a:cubicBezTo>
                    <a:pt x="2837" y="35"/>
                    <a:pt x="2696" y="25"/>
                    <a:pt x="2558" y="25"/>
                  </a:cubicBezTo>
                  <a:cubicBezTo>
                    <a:pt x="2499" y="25"/>
                    <a:pt x="2441" y="27"/>
                    <a:pt x="2383" y="30"/>
                  </a:cubicBezTo>
                  <a:lnTo>
                    <a:pt x="2383" y="30"/>
                  </a:lnTo>
                  <a:cubicBezTo>
                    <a:pt x="2325" y="10"/>
                    <a:pt x="2259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56"/>
            <p:cNvSpPr/>
            <p:nvPr/>
          </p:nvSpPr>
          <p:spPr>
            <a:xfrm>
              <a:off x="866250" y="2220425"/>
              <a:ext cx="108600" cy="75500"/>
            </a:xfrm>
            <a:custGeom>
              <a:rect b="b" l="l" r="r" t="t"/>
              <a:pathLst>
                <a:path extrusionOk="0" h="3020" w="4344">
                  <a:moveTo>
                    <a:pt x="2513" y="699"/>
                  </a:moveTo>
                  <a:cubicBezTo>
                    <a:pt x="2792" y="730"/>
                    <a:pt x="2823" y="1350"/>
                    <a:pt x="2730" y="1598"/>
                  </a:cubicBezTo>
                  <a:cubicBezTo>
                    <a:pt x="2634" y="1829"/>
                    <a:pt x="2395" y="2000"/>
                    <a:pt x="2131" y="2111"/>
                  </a:cubicBezTo>
                  <a:lnTo>
                    <a:pt x="2131" y="2111"/>
                  </a:lnTo>
                  <a:cubicBezTo>
                    <a:pt x="2398" y="1917"/>
                    <a:pt x="2620" y="1664"/>
                    <a:pt x="2730" y="1443"/>
                  </a:cubicBezTo>
                  <a:cubicBezTo>
                    <a:pt x="2854" y="1195"/>
                    <a:pt x="2637" y="1086"/>
                    <a:pt x="2366" y="1086"/>
                  </a:cubicBezTo>
                  <a:cubicBezTo>
                    <a:pt x="2239" y="1086"/>
                    <a:pt x="2100" y="1110"/>
                    <a:pt x="1978" y="1155"/>
                  </a:cubicBezTo>
                  <a:lnTo>
                    <a:pt x="1978" y="1155"/>
                  </a:lnTo>
                  <a:cubicBezTo>
                    <a:pt x="2152" y="913"/>
                    <a:pt x="2390" y="699"/>
                    <a:pt x="2513" y="699"/>
                  </a:cubicBezTo>
                  <a:close/>
                  <a:moveTo>
                    <a:pt x="2930" y="1"/>
                  </a:moveTo>
                  <a:cubicBezTo>
                    <a:pt x="2394" y="1"/>
                    <a:pt x="1757" y="323"/>
                    <a:pt x="1310" y="698"/>
                  </a:cubicBezTo>
                  <a:lnTo>
                    <a:pt x="1310" y="698"/>
                  </a:lnTo>
                  <a:cubicBezTo>
                    <a:pt x="1244" y="722"/>
                    <a:pt x="1180" y="753"/>
                    <a:pt x="1117" y="792"/>
                  </a:cubicBezTo>
                  <a:cubicBezTo>
                    <a:pt x="621" y="1164"/>
                    <a:pt x="1" y="1629"/>
                    <a:pt x="156" y="2343"/>
                  </a:cubicBezTo>
                  <a:cubicBezTo>
                    <a:pt x="246" y="2861"/>
                    <a:pt x="664" y="3019"/>
                    <a:pt x="1100" y="3019"/>
                  </a:cubicBezTo>
                  <a:cubicBezTo>
                    <a:pt x="1264" y="3019"/>
                    <a:pt x="1430" y="2997"/>
                    <a:pt x="1583" y="2963"/>
                  </a:cubicBezTo>
                  <a:cubicBezTo>
                    <a:pt x="2575" y="2715"/>
                    <a:pt x="4343" y="2032"/>
                    <a:pt x="3847" y="668"/>
                  </a:cubicBezTo>
                  <a:cubicBezTo>
                    <a:pt x="3682" y="184"/>
                    <a:pt x="3335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56"/>
            <p:cNvSpPr/>
            <p:nvPr/>
          </p:nvSpPr>
          <p:spPr>
            <a:xfrm>
              <a:off x="620425" y="2375175"/>
              <a:ext cx="91525" cy="65950"/>
            </a:xfrm>
            <a:custGeom>
              <a:rect b="b" l="l" r="r" t="t"/>
              <a:pathLst>
                <a:path extrusionOk="0" h="2638" w="3661">
                  <a:moveTo>
                    <a:pt x="2723" y="0"/>
                  </a:moveTo>
                  <a:cubicBezTo>
                    <a:pt x="2311" y="0"/>
                    <a:pt x="1906" y="96"/>
                    <a:pt x="1544" y="275"/>
                  </a:cubicBezTo>
                  <a:lnTo>
                    <a:pt x="1544" y="275"/>
                  </a:lnTo>
                  <a:cubicBezTo>
                    <a:pt x="1475" y="284"/>
                    <a:pt x="1404" y="305"/>
                    <a:pt x="1334" y="340"/>
                  </a:cubicBezTo>
                  <a:cubicBezTo>
                    <a:pt x="621" y="681"/>
                    <a:pt x="125" y="1364"/>
                    <a:pt x="1" y="2139"/>
                  </a:cubicBezTo>
                  <a:cubicBezTo>
                    <a:pt x="1" y="2294"/>
                    <a:pt x="94" y="2419"/>
                    <a:pt x="249" y="2481"/>
                  </a:cubicBezTo>
                  <a:cubicBezTo>
                    <a:pt x="521" y="2587"/>
                    <a:pt x="811" y="2637"/>
                    <a:pt x="1101" y="2637"/>
                  </a:cubicBezTo>
                  <a:cubicBezTo>
                    <a:pt x="2333" y="2637"/>
                    <a:pt x="3586" y="1738"/>
                    <a:pt x="3661" y="433"/>
                  </a:cubicBezTo>
                  <a:cubicBezTo>
                    <a:pt x="3661" y="216"/>
                    <a:pt x="3475" y="123"/>
                    <a:pt x="3289" y="61"/>
                  </a:cubicBezTo>
                  <a:cubicBezTo>
                    <a:pt x="3101" y="20"/>
                    <a:pt x="2911" y="0"/>
                    <a:pt x="2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56"/>
            <p:cNvSpPr/>
            <p:nvPr/>
          </p:nvSpPr>
          <p:spPr>
            <a:xfrm>
              <a:off x="571500" y="2185225"/>
              <a:ext cx="110225" cy="72125"/>
            </a:xfrm>
            <a:custGeom>
              <a:rect b="b" l="l" r="r" t="t"/>
              <a:pathLst>
                <a:path extrusionOk="0" h="2885" w="4409">
                  <a:moveTo>
                    <a:pt x="2634" y="609"/>
                  </a:moveTo>
                  <a:lnTo>
                    <a:pt x="2634" y="609"/>
                  </a:lnTo>
                  <a:cubicBezTo>
                    <a:pt x="2661" y="624"/>
                    <a:pt x="2693" y="648"/>
                    <a:pt x="2733" y="680"/>
                  </a:cubicBezTo>
                  <a:cubicBezTo>
                    <a:pt x="2857" y="742"/>
                    <a:pt x="2950" y="866"/>
                    <a:pt x="2981" y="1021"/>
                  </a:cubicBezTo>
                  <a:cubicBezTo>
                    <a:pt x="3061" y="1770"/>
                    <a:pt x="2058" y="2173"/>
                    <a:pt x="1382" y="2270"/>
                  </a:cubicBezTo>
                  <a:lnTo>
                    <a:pt x="1382" y="2270"/>
                  </a:lnTo>
                  <a:cubicBezTo>
                    <a:pt x="1364" y="2194"/>
                    <a:pt x="1356" y="2116"/>
                    <a:pt x="1356" y="2038"/>
                  </a:cubicBezTo>
                  <a:lnTo>
                    <a:pt x="1356" y="2038"/>
                  </a:lnTo>
                  <a:cubicBezTo>
                    <a:pt x="2128" y="1962"/>
                    <a:pt x="3118" y="1422"/>
                    <a:pt x="2640" y="618"/>
                  </a:cubicBezTo>
                  <a:cubicBezTo>
                    <a:pt x="2638" y="615"/>
                    <a:pt x="2636" y="612"/>
                    <a:pt x="2634" y="609"/>
                  </a:cubicBezTo>
                  <a:close/>
                  <a:moveTo>
                    <a:pt x="2955" y="0"/>
                  </a:moveTo>
                  <a:cubicBezTo>
                    <a:pt x="2698" y="0"/>
                    <a:pt x="2442" y="49"/>
                    <a:pt x="2237" y="121"/>
                  </a:cubicBezTo>
                  <a:cubicBezTo>
                    <a:pt x="1803" y="278"/>
                    <a:pt x="1486" y="570"/>
                    <a:pt x="1241" y="922"/>
                  </a:cubicBezTo>
                  <a:lnTo>
                    <a:pt x="1241" y="922"/>
                  </a:lnTo>
                  <a:cubicBezTo>
                    <a:pt x="546" y="1259"/>
                    <a:pt x="1" y="1909"/>
                    <a:pt x="314" y="2727"/>
                  </a:cubicBezTo>
                  <a:cubicBezTo>
                    <a:pt x="345" y="2851"/>
                    <a:pt x="531" y="2851"/>
                    <a:pt x="655" y="2882"/>
                  </a:cubicBezTo>
                  <a:cubicBezTo>
                    <a:pt x="702" y="2884"/>
                    <a:pt x="748" y="2885"/>
                    <a:pt x="795" y="2885"/>
                  </a:cubicBezTo>
                  <a:cubicBezTo>
                    <a:pt x="1589" y="2885"/>
                    <a:pt x="2401" y="2639"/>
                    <a:pt x="3074" y="2200"/>
                  </a:cubicBezTo>
                  <a:cubicBezTo>
                    <a:pt x="3571" y="1859"/>
                    <a:pt x="4408" y="1114"/>
                    <a:pt x="3974" y="463"/>
                  </a:cubicBezTo>
                  <a:cubicBezTo>
                    <a:pt x="3765" y="121"/>
                    <a:pt x="3359" y="0"/>
                    <a:pt x="2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56"/>
            <p:cNvSpPr/>
            <p:nvPr/>
          </p:nvSpPr>
          <p:spPr>
            <a:xfrm>
              <a:off x="758450" y="2059975"/>
              <a:ext cx="102400" cy="71400"/>
            </a:xfrm>
            <a:custGeom>
              <a:rect b="b" l="l" r="r" t="t"/>
              <a:pathLst>
                <a:path extrusionOk="0" h="2856" w="4096">
                  <a:moveTo>
                    <a:pt x="2303" y="689"/>
                  </a:moveTo>
                  <a:cubicBezTo>
                    <a:pt x="2370" y="689"/>
                    <a:pt x="2416" y="740"/>
                    <a:pt x="2451" y="882"/>
                  </a:cubicBezTo>
                  <a:cubicBezTo>
                    <a:pt x="2514" y="1068"/>
                    <a:pt x="2514" y="1285"/>
                    <a:pt x="2420" y="1471"/>
                  </a:cubicBezTo>
                  <a:cubicBezTo>
                    <a:pt x="2405" y="1551"/>
                    <a:pt x="2381" y="1624"/>
                    <a:pt x="2349" y="1692"/>
                  </a:cubicBezTo>
                  <a:lnTo>
                    <a:pt x="2349" y="1692"/>
                  </a:lnTo>
                  <a:cubicBezTo>
                    <a:pt x="2336" y="1658"/>
                    <a:pt x="2310" y="1625"/>
                    <a:pt x="2265" y="1595"/>
                  </a:cubicBezTo>
                  <a:cubicBezTo>
                    <a:pt x="2199" y="1548"/>
                    <a:pt x="2115" y="1529"/>
                    <a:pt x="2026" y="1529"/>
                  </a:cubicBezTo>
                  <a:cubicBezTo>
                    <a:pt x="1963" y="1529"/>
                    <a:pt x="1898" y="1539"/>
                    <a:pt x="1834" y="1553"/>
                  </a:cubicBezTo>
                  <a:lnTo>
                    <a:pt x="1834" y="1553"/>
                  </a:lnTo>
                  <a:lnTo>
                    <a:pt x="1800" y="1502"/>
                  </a:lnTo>
                  <a:cubicBezTo>
                    <a:pt x="1800" y="1440"/>
                    <a:pt x="1707" y="1378"/>
                    <a:pt x="1676" y="1285"/>
                  </a:cubicBezTo>
                  <a:cubicBezTo>
                    <a:pt x="1676" y="1198"/>
                    <a:pt x="1697" y="1124"/>
                    <a:pt x="1732" y="1059"/>
                  </a:cubicBezTo>
                  <a:lnTo>
                    <a:pt x="1732" y="1059"/>
                  </a:lnTo>
                  <a:cubicBezTo>
                    <a:pt x="1754" y="1051"/>
                    <a:pt x="1777" y="1043"/>
                    <a:pt x="1800" y="1037"/>
                  </a:cubicBezTo>
                  <a:cubicBezTo>
                    <a:pt x="1936" y="983"/>
                    <a:pt x="2262" y="881"/>
                    <a:pt x="2299" y="689"/>
                  </a:cubicBezTo>
                  <a:lnTo>
                    <a:pt x="2299" y="689"/>
                  </a:lnTo>
                  <a:cubicBezTo>
                    <a:pt x="2301" y="689"/>
                    <a:pt x="2302" y="689"/>
                    <a:pt x="2303" y="689"/>
                  </a:cubicBezTo>
                  <a:close/>
                  <a:moveTo>
                    <a:pt x="2014" y="2065"/>
                  </a:moveTo>
                  <a:lnTo>
                    <a:pt x="2014" y="2065"/>
                  </a:lnTo>
                  <a:cubicBezTo>
                    <a:pt x="1874" y="2152"/>
                    <a:pt x="1710" y="2201"/>
                    <a:pt x="1541" y="2206"/>
                  </a:cubicBezTo>
                  <a:lnTo>
                    <a:pt x="1541" y="2206"/>
                  </a:lnTo>
                  <a:cubicBezTo>
                    <a:pt x="1706" y="2186"/>
                    <a:pt x="1869" y="2134"/>
                    <a:pt x="2014" y="2065"/>
                  </a:cubicBezTo>
                  <a:close/>
                  <a:moveTo>
                    <a:pt x="2680" y="1"/>
                  </a:moveTo>
                  <a:cubicBezTo>
                    <a:pt x="1961" y="1"/>
                    <a:pt x="1078" y="536"/>
                    <a:pt x="754" y="964"/>
                  </a:cubicBezTo>
                  <a:lnTo>
                    <a:pt x="754" y="964"/>
                  </a:lnTo>
                  <a:cubicBezTo>
                    <a:pt x="311" y="1302"/>
                    <a:pt x="1" y="1786"/>
                    <a:pt x="1" y="2402"/>
                  </a:cubicBezTo>
                  <a:cubicBezTo>
                    <a:pt x="1" y="2495"/>
                    <a:pt x="1" y="2526"/>
                    <a:pt x="94" y="2588"/>
                  </a:cubicBezTo>
                  <a:cubicBezTo>
                    <a:pt x="403" y="2773"/>
                    <a:pt x="762" y="2855"/>
                    <a:pt x="1127" y="2855"/>
                  </a:cubicBezTo>
                  <a:cubicBezTo>
                    <a:pt x="1676" y="2855"/>
                    <a:pt x="2240" y="2669"/>
                    <a:pt x="2669" y="2371"/>
                  </a:cubicBezTo>
                  <a:cubicBezTo>
                    <a:pt x="3258" y="1999"/>
                    <a:pt x="4096" y="913"/>
                    <a:pt x="3382" y="261"/>
                  </a:cubicBezTo>
                  <a:cubicBezTo>
                    <a:pt x="3197" y="76"/>
                    <a:pt x="2950" y="1"/>
                    <a:pt x="2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56"/>
            <p:cNvSpPr/>
            <p:nvPr/>
          </p:nvSpPr>
          <p:spPr>
            <a:xfrm>
              <a:off x="474200" y="2335625"/>
              <a:ext cx="88100" cy="62525"/>
            </a:xfrm>
            <a:custGeom>
              <a:rect b="b" l="l" r="r" t="t"/>
              <a:pathLst>
                <a:path extrusionOk="0" h="2501" w="3524">
                  <a:moveTo>
                    <a:pt x="2252" y="519"/>
                  </a:moveTo>
                  <a:cubicBezTo>
                    <a:pt x="2279" y="519"/>
                    <a:pt x="2303" y="521"/>
                    <a:pt x="2323" y="525"/>
                  </a:cubicBezTo>
                  <a:lnTo>
                    <a:pt x="2323" y="525"/>
                  </a:lnTo>
                  <a:cubicBezTo>
                    <a:pt x="2304" y="526"/>
                    <a:pt x="2290" y="526"/>
                    <a:pt x="2282" y="526"/>
                  </a:cubicBezTo>
                  <a:cubicBezTo>
                    <a:pt x="2034" y="557"/>
                    <a:pt x="1786" y="650"/>
                    <a:pt x="1631" y="868"/>
                  </a:cubicBezTo>
                  <a:cubicBezTo>
                    <a:pt x="1606" y="886"/>
                    <a:pt x="1586" y="903"/>
                    <a:pt x="1571" y="916"/>
                  </a:cubicBezTo>
                  <a:lnTo>
                    <a:pt x="1571" y="916"/>
                  </a:lnTo>
                  <a:cubicBezTo>
                    <a:pt x="1551" y="909"/>
                    <a:pt x="1530" y="899"/>
                    <a:pt x="1510" y="888"/>
                  </a:cubicBezTo>
                  <a:lnTo>
                    <a:pt x="1510" y="888"/>
                  </a:lnTo>
                  <a:cubicBezTo>
                    <a:pt x="1682" y="717"/>
                    <a:pt x="1899" y="578"/>
                    <a:pt x="2158" y="526"/>
                  </a:cubicBezTo>
                  <a:cubicBezTo>
                    <a:pt x="2193" y="521"/>
                    <a:pt x="2224" y="519"/>
                    <a:pt x="2252" y="519"/>
                  </a:cubicBezTo>
                  <a:close/>
                  <a:moveTo>
                    <a:pt x="2346" y="1080"/>
                  </a:moveTo>
                  <a:cubicBezTo>
                    <a:pt x="2345" y="1082"/>
                    <a:pt x="2345" y="1083"/>
                    <a:pt x="2344" y="1085"/>
                  </a:cubicBezTo>
                  <a:cubicBezTo>
                    <a:pt x="2152" y="1525"/>
                    <a:pt x="1813" y="1941"/>
                    <a:pt x="1349" y="1986"/>
                  </a:cubicBezTo>
                  <a:lnTo>
                    <a:pt x="1349" y="1986"/>
                  </a:lnTo>
                  <a:cubicBezTo>
                    <a:pt x="1329" y="1936"/>
                    <a:pt x="1310" y="1889"/>
                    <a:pt x="1290" y="1829"/>
                  </a:cubicBezTo>
                  <a:cubicBezTo>
                    <a:pt x="1290" y="1798"/>
                    <a:pt x="1290" y="1767"/>
                    <a:pt x="1321" y="1736"/>
                  </a:cubicBezTo>
                  <a:cubicBezTo>
                    <a:pt x="1326" y="1726"/>
                    <a:pt x="1330" y="1716"/>
                    <a:pt x="1334" y="1707"/>
                  </a:cubicBezTo>
                  <a:lnTo>
                    <a:pt x="1334" y="1707"/>
                  </a:lnTo>
                  <a:cubicBezTo>
                    <a:pt x="1452" y="1672"/>
                    <a:pt x="1563" y="1620"/>
                    <a:pt x="1662" y="1550"/>
                  </a:cubicBezTo>
                  <a:cubicBezTo>
                    <a:pt x="1757" y="1487"/>
                    <a:pt x="1795" y="1416"/>
                    <a:pt x="1781" y="1357"/>
                  </a:cubicBezTo>
                  <a:lnTo>
                    <a:pt x="1781" y="1357"/>
                  </a:lnTo>
                  <a:cubicBezTo>
                    <a:pt x="1984" y="1293"/>
                    <a:pt x="2177" y="1198"/>
                    <a:pt x="2346" y="1080"/>
                  </a:cubicBezTo>
                  <a:close/>
                  <a:moveTo>
                    <a:pt x="2800" y="0"/>
                  </a:moveTo>
                  <a:cubicBezTo>
                    <a:pt x="1895" y="0"/>
                    <a:pt x="1020" y="374"/>
                    <a:pt x="390" y="1054"/>
                  </a:cubicBezTo>
                  <a:cubicBezTo>
                    <a:pt x="328" y="1116"/>
                    <a:pt x="297" y="1178"/>
                    <a:pt x="390" y="1240"/>
                  </a:cubicBezTo>
                  <a:cubicBezTo>
                    <a:pt x="484" y="1301"/>
                    <a:pt x="587" y="1349"/>
                    <a:pt x="694" y="1383"/>
                  </a:cubicBezTo>
                  <a:lnTo>
                    <a:pt x="694" y="1383"/>
                  </a:lnTo>
                  <a:cubicBezTo>
                    <a:pt x="435" y="1496"/>
                    <a:pt x="218" y="1680"/>
                    <a:pt x="142" y="1953"/>
                  </a:cubicBezTo>
                  <a:cubicBezTo>
                    <a:pt x="0" y="2398"/>
                    <a:pt x="347" y="2500"/>
                    <a:pt x="708" y="2500"/>
                  </a:cubicBezTo>
                  <a:cubicBezTo>
                    <a:pt x="901" y="2500"/>
                    <a:pt x="1098" y="2471"/>
                    <a:pt x="1228" y="2450"/>
                  </a:cubicBezTo>
                  <a:cubicBezTo>
                    <a:pt x="2406" y="2263"/>
                    <a:pt x="3523" y="1426"/>
                    <a:pt x="3523" y="154"/>
                  </a:cubicBezTo>
                  <a:cubicBezTo>
                    <a:pt x="3492" y="123"/>
                    <a:pt x="3461" y="92"/>
                    <a:pt x="3430" y="61"/>
                  </a:cubicBezTo>
                  <a:cubicBezTo>
                    <a:pt x="3220" y="20"/>
                    <a:pt x="3009" y="0"/>
                    <a:pt x="2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56"/>
            <p:cNvSpPr/>
            <p:nvPr/>
          </p:nvSpPr>
          <p:spPr>
            <a:xfrm>
              <a:off x="608800" y="2023775"/>
              <a:ext cx="93075" cy="63850"/>
            </a:xfrm>
            <a:custGeom>
              <a:rect b="b" l="l" r="r" t="t"/>
              <a:pathLst>
                <a:path extrusionOk="0" h="2554" w="3723">
                  <a:moveTo>
                    <a:pt x="2475" y="593"/>
                  </a:moveTo>
                  <a:cubicBezTo>
                    <a:pt x="2495" y="593"/>
                    <a:pt x="2514" y="593"/>
                    <a:pt x="2534" y="594"/>
                  </a:cubicBezTo>
                  <a:lnTo>
                    <a:pt x="2534" y="594"/>
                  </a:lnTo>
                  <a:cubicBezTo>
                    <a:pt x="2478" y="780"/>
                    <a:pt x="2398" y="959"/>
                    <a:pt x="2296" y="1122"/>
                  </a:cubicBezTo>
                  <a:lnTo>
                    <a:pt x="2296" y="1122"/>
                  </a:lnTo>
                  <a:cubicBezTo>
                    <a:pt x="2260" y="1063"/>
                    <a:pt x="2150" y="1034"/>
                    <a:pt x="2013" y="1030"/>
                  </a:cubicBezTo>
                  <a:lnTo>
                    <a:pt x="2013" y="1030"/>
                  </a:lnTo>
                  <a:cubicBezTo>
                    <a:pt x="1950" y="986"/>
                    <a:pt x="1856" y="965"/>
                    <a:pt x="1768" y="965"/>
                  </a:cubicBezTo>
                  <a:cubicBezTo>
                    <a:pt x="1679" y="965"/>
                    <a:pt x="1590" y="970"/>
                    <a:pt x="1501" y="981"/>
                  </a:cubicBezTo>
                  <a:lnTo>
                    <a:pt x="1501" y="981"/>
                  </a:lnTo>
                  <a:cubicBezTo>
                    <a:pt x="1593" y="864"/>
                    <a:pt x="1713" y="776"/>
                    <a:pt x="1861" y="717"/>
                  </a:cubicBezTo>
                  <a:cubicBezTo>
                    <a:pt x="2048" y="634"/>
                    <a:pt x="2261" y="593"/>
                    <a:pt x="2475" y="593"/>
                  </a:cubicBezTo>
                  <a:close/>
                  <a:moveTo>
                    <a:pt x="1817" y="1652"/>
                  </a:moveTo>
                  <a:cubicBezTo>
                    <a:pt x="1621" y="1799"/>
                    <a:pt x="1394" y="1902"/>
                    <a:pt x="1146" y="1942"/>
                  </a:cubicBezTo>
                  <a:lnTo>
                    <a:pt x="1146" y="1942"/>
                  </a:lnTo>
                  <a:cubicBezTo>
                    <a:pt x="1156" y="1900"/>
                    <a:pt x="1169" y="1856"/>
                    <a:pt x="1183" y="1813"/>
                  </a:cubicBezTo>
                  <a:lnTo>
                    <a:pt x="1183" y="1813"/>
                  </a:lnTo>
                  <a:cubicBezTo>
                    <a:pt x="1183" y="1813"/>
                    <a:pt x="1184" y="1813"/>
                    <a:pt x="1184" y="1813"/>
                  </a:cubicBezTo>
                  <a:cubicBezTo>
                    <a:pt x="1403" y="1813"/>
                    <a:pt x="1622" y="1755"/>
                    <a:pt x="1817" y="1652"/>
                  </a:cubicBezTo>
                  <a:close/>
                  <a:moveTo>
                    <a:pt x="2849" y="1"/>
                  </a:moveTo>
                  <a:cubicBezTo>
                    <a:pt x="2471" y="1"/>
                    <a:pt x="2098" y="69"/>
                    <a:pt x="1737" y="189"/>
                  </a:cubicBezTo>
                  <a:cubicBezTo>
                    <a:pt x="1303" y="345"/>
                    <a:pt x="497" y="686"/>
                    <a:pt x="310" y="1151"/>
                  </a:cubicBezTo>
                  <a:cubicBezTo>
                    <a:pt x="233" y="1305"/>
                    <a:pt x="258" y="1428"/>
                    <a:pt x="337" y="1524"/>
                  </a:cubicBezTo>
                  <a:lnTo>
                    <a:pt x="337" y="1524"/>
                  </a:lnTo>
                  <a:cubicBezTo>
                    <a:pt x="129" y="1749"/>
                    <a:pt x="0" y="2039"/>
                    <a:pt x="0" y="2392"/>
                  </a:cubicBezTo>
                  <a:cubicBezTo>
                    <a:pt x="0" y="2547"/>
                    <a:pt x="248" y="2547"/>
                    <a:pt x="341" y="2547"/>
                  </a:cubicBezTo>
                  <a:cubicBezTo>
                    <a:pt x="411" y="2551"/>
                    <a:pt x="480" y="2554"/>
                    <a:pt x="549" y="2554"/>
                  </a:cubicBezTo>
                  <a:cubicBezTo>
                    <a:pt x="1944" y="2554"/>
                    <a:pt x="3366" y="1671"/>
                    <a:pt x="3692" y="283"/>
                  </a:cubicBezTo>
                  <a:cubicBezTo>
                    <a:pt x="3723" y="127"/>
                    <a:pt x="3567" y="65"/>
                    <a:pt x="3474" y="65"/>
                  </a:cubicBezTo>
                  <a:cubicBezTo>
                    <a:pt x="3266" y="21"/>
                    <a:pt x="3057" y="1"/>
                    <a:pt x="2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56"/>
            <p:cNvSpPr/>
            <p:nvPr/>
          </p:nvSpPr>
          <p:spPr>
            <a:xfrm>
              <a:off x="364525" y="2209500"/>
              <a:ext cx="76800" cy="52900"/>
            </a:xfrm>
            <a:custGeom>
              <a:rect b="b" l="l" r="r" t="t"/>
              <a:pathLst>
                <a:path extrusionOk="0" h="2116" w="3072">
                  <a:moveTo>
                    <a:pt x="1846" y="949"/>
                  </a:moveTo>
                  <a:lnTo>
                    <a:pt x="1846" y="949"/>
                  </a:lnTo>
                  <a:cubicBezTo>
                    <a:pt x="1852" y="978"/>
                    <a:pt x="1858" y="1009"/>
                    <a:pt x="1861" y="1043"/>
                  </a:cubicBezTo>
                  <a:cubicBezTo>
                    <a:pt x="1861" y="1167"/>
                    <a:pt x="1830" y="1260"/>
                    <a:pt x="1799" y="1384"/>
                  </a:cubicBezTo>
                  <a:cubicBezTo>
                    <a:pt x="1771" y="1441"/>
                    <a:pt x="1635" y="1579"/>
                    <a:pt x="1616" y="1648"/>
                  </a:cubicBezTo>
                  <a:lnTo>
                    <a:pt x="1616" y="1648"/>
                  </a:lnTo>
                  <a:lnTo>
                    <a:pt x="1520" y="1632"/>
                  </a:lnTo>
                  <a:cubicBezTo>
                    <a:pt x="1385" y="1578"/>
                    <a:pt x="1250" y="1524"/>
                    <a:pt x="1156" y="1449"/>
                  </a:cubicBezTo>
                  <a:lnTo>
                    <a:pt x="1156" y="1449"/>
                  </a:lnTo>
                  <a:cubicBezTo>
                    <a:pt x="1217" y="1318"/>
                    <a:pt x="1294" y="1197"/>
                    <a:pt x="1384" y="1089"/>
                  </a:cubicBezTo>
                  <a:lnTo>
                    <a:pt x="1384" y="1089"/>
                  </a:lnTo>
                  <a:cubicBezTo>
                    <a:pt x="1543" y="1062"/>
                    <a:pt x="1700" y="1015"/>
                    <a:pt x="1846" y="949"/>
                  </a:cubicBezTo>
                  <a:close/>
                  <a:moveTo>
                    <a:pt x="1675" y="1628"/>
                  </a:moveTo>
                  <a:cubicBezTo>
                    <a:pt x="1686" y="1628"/>
                    <a:pt x="1697" y="1637"/>
                    <a:pt x="1706" y="1663"/>
                  </a:cubicBezTo>
                  <a:lnTo>
                    <a:pt x="1635" y="1651"/>
                  </a:lnTo>
                  <a:lnTo>
                    <a:pt x="1635" y="1651"/>
                  </a:lnTo>
                  <a:cubicBezTo>
                    <a:pt x="1647" y="1640"/>
                    <a:pt x="1661" y="1628"/>
                    <a:pt x="1675" y="1628"/>
                  </a:cubicBezTo>
                  <a:close/>
                  <a:moveTo>
                    <a:pt x="2053" y="0"/>
                  </a:moveTo>
                  <a:cubicBezTo>
                    <a:pt x="1957" y="0"/>
                    <a:pt x="1860" y="7"/>
                    <a:pt x="1768" y="19"/>
                  </a:cubicBezTo>
                  <a:cubicBezTo>
                    <a:pt x="1281" y="110"/>
                    <a:pt x="555" y="381"/>
                    <a:pt x="558" y="978"/>
                  </a:cubicBezTo>
                  <a:lnTo>
                    <a:pt x="558" y="978"/>
                  </a:lnTo>
                  <a:cubicBezTo>
                    <a:pt x="349" y="1187"/>
                    <a:pt x="170" y="1428"/>
                    <a:pt x="31" y="1694"/>
                  </a:cubicBezTo>
                  <a:cubicBezTo>
                    <a:pt x="0" y="1725"/>
                    <a:pt x="0" y="1787"/>
                    <a:pt x="62" y="1787"/>
                  </a:cubicBezTo>
                  <a:cubicBezTo>
                    <a:pt x="406" y="2004"/>
                    <a:pt x="802" y="2116"/>
                    <a:pt x="1202" y="2116"/>
                  </a:cubicBezTo>
                  <a:cubicBezTo>
                    <a:pt x="1488" y="2116"/>
                    <a:pt x="1776" y="2059"/>
                    <a:pt x="2047" y="1942"/>
                  </a:cubicBezTo>
                  <a:cubicBezTo>
                    <a:pt x="2575" y="1725"/>
                    <a:pt x="3071" y="1291"/>
                    <a:pt x="2978" y="670"/>
                  </a:cubicBezTo>
                  <a:cubicBezTo>
                    <a:pt x="2902" y="140"/>
                    <a:pt x="2477" y="0"/>
                    <a:pt x="2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APTION_ONLY_1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1344" name="Google Shape;1344;p57"/>
          <p:cNvGrpSpPr/>
          <p:nvPr/>
        </p:nvGrpSpPr>
        <p:grpSpPr>
          <a:xfrm>
            <a:off x="-1140980" y="4469553"/>
            <a:ext cx="3100966" cy="2800388"/>
            <a:chOff x="1992250" y="544500"/>
            <a:chExt cx="1080250" cy="975575"/>
          </a:xfrm>
        </p:grpSpPr>
        <p:sp>
          <p:nvSpPr>
            <p:cNvPr id="1345" name="Google Shape;1345;p57"/>
            <p:cNvSpPr/>
            <p:nvPr/>
          </p:nvSpPr>
          <p:spPr>
            <a:xfrm>
              <a:off x="1992250" y="544500"/>
              <a:ext cx="999625" cy="975575"/>
            </a:xfrm>
            <a:custGeom>
              <a:rect b="b" l="l" r="r" t="t"/>
              <a:pathLst>
                <a:path extrusionOk="0" h="39023" w="39985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57"/>
            <p:cNvSpPr/>
            <p:nvPr/>
          </p:nvSpPr>
          <p:spPr>
            <a:xfrm>
              <a:off x="2005450" y="605475"/>
              <a:ext cx="1067050" cy="840675"/>
            </a:xfrm>
            <a:custGeom>
              <a:rect b="b" l="l" r="r" t="t"/>
              <a:pathLst>
                <a:path extrusionOk="0" h="33627" w="42682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7" name="Google Shape;1347;p57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348" name="Google Shape;1348;p57"/>
          <p:cNvGrpSpPr/>
          <p:nvPr/>
        </p:nvGrpSpPr>
        <p:grpSpPr>
          <a:xfrm rot="10800000">
            <a:off x="6801365" y="-652106"/>
            <a:ext cx="4321699" cy="1566386"/>
            <a:chOff x="-1068127" y="3996205"/>
            <a:chExt cx="3672415" cy="1331055"/>
          </a:xfrm>
        </p:grpSpPr>
        <p:sp>
          <p:nvSpPr>
            <p:cNvPr id="1349" name="Google Shape;1349;p57"/>
            <p:cNvSpPr/>
            <p:nvPr/>
          </p:nvSpPr>
          <p:spPr>
            <a:xfrm rot="-10594719">
              <a:off x="-1038001" y="4102993"/>
              <a:ext cx="3612164" cy="1117479"/>
            </a:xfrm>
            <a:custGeom>
              <a:rect b="b" l="l" r="r" t="t"/>
              <a:pathLst>
                <a:path extrusionOk="0" h="19192" w="62034">
                  <a:moveTo>
                    <a:pt x="11909" y="0"/>
                  </a:moveTo>
                  <a:cubicBezTo>
                    <a:pt x="10357" y="0"/>
                    <a:pt x="8959" y="416"/>
                    <a:pt x="7720" y="1498"/>
                  </a:cubicBezTo>
                  <a:cubicBezTo>
                    <a:pt x="0" y="8222"/>
                    <a:pt x="9929" y="19192"/>
                    <a:pt x="23150" y="19192"/>
                  </a:cubicBezTo>
                  <a:cubicBezTo>
                    <a:pt x="24750" y="19192"/>
                    <a:pt x="26398" y="19031"/>
                    <a:pt x="28069" y="18683"/>
                  </a:cubicBezTo>
                  <a:cubicBezTo>
                    <a:pt x="43548" y="15426"/>
                    <a:pt x="55087" y="14402"/>
                    <a:pt x="58747" y="9036"/>
                  </a:cubicBezTo>
                  <a:cubicBezTo>
                    <a:pt x="62033" y="4211"/>
                    <a:pt x="59267" y="1003"/>
                    <a:pt x="52187" y="1003"/>
                  </a:cubicBezTo>
                  <a:cubicBezTo>
                    <a:pt x="48708" y="1003"/>
                    <a:pt x="44188" y="1777"/>
                    <a:pt x="38833" y="3515"/>
                  </a:cubicBezTo>
                  <a:cubicBezTo>
                    <a:pt x="36521" y="4263"/>
                    <a:pt x="34303" y="4561"/>
                    <a:pt x="32180" y="4561"/>
                  </a:cubicBezTo>
                  <a:cubicBezTo>
                    <a:pt x="23878" y="4561"/>
                    <a:pt x="17050" y="0"/>
                    <a:pt x="11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0" name="Google Shape;1350;p57"/>
            <p:cNvGrpSpPr/>
            <p:nvPr/>
          </p:nvGrpSpPr>
          <p:grpSpPr>
            <a:xfrm>
              <a:off x="-800178" y="4304942"/>
              <a:ext cx="2873315" cy="818933"/>
              <a:chOff x="-800178" y="4304942"/>
              <a:chExt cx="2873315" cy="818933"/>
            </a:xfrm>
          </p:grpSpPr>
          <p:sp>
            <p:nvSpPr>
              <p:cNvPr id="1351" name="Google Shape;1351;p57"/>
              <p:cNvSpPr/>
              <p:nvPr/>
            </p:nvSpPr>
            <p:spPr>
              <a:xfrm rot="-10594719">
                <a:off x="1780944" y="5070486"/>
                <a:ext cx="126240" cy="49667"/>
              </a:xfrm>
              <a:custGeom>
                <a:rect b="b" l="l" r="r" t="t"/>
                <a:pathLst>
                  <a:path extrusionOk="0" h="853" w="2168">
                    <a:moveTo>
                      <a:pt x="986" y="1"/>
                    </a:moveTo>
                    <a:cubicBezTo>
                      <a:pt x="882" y="1"/>
                      <a:pt x="780" y="9"/>
                      <a:pt x="679" y="24"/>
                    </a:cubicBezTo>
                    <a:cubicBezTo>
                      <a:pt x="431" y="55"/>
                      <a:pt x="89" y="179"/>
                      <a:pt x="27" y="427"/>
                    </a:cubicBezTo>
                    <a:cubicBezTo>
                      <a:pt x="1" y="664"/>
                      <a:pt x="243" y="745"/>
                      <a:pt x="430" y="745"/>
                    </a:cubicBezTo>
                    <a:cubicBezTo>
                      <a:pt x="464" y="745"/>
                      <a:pt x="495" y="742"/>
                      <a:pt x="524" y="738"/>
                    </a:cubicBezTo>
                    <a:cubicBezTo>
                      <a:pt x="573" y="729"/>
                      <a:pt x="621" y="725"/>
                      <a:pt x="667" y="725"/>
                    </a:cubicBezTo>
                    <a:cubicBezTo>
                      <a:pt x="793" y="725"/>
                      <a:pt x="906" y="754"/>
                      <a:pt x="1020" y="800"/>
                    </a:cubicBezTo>
                    <a:cubicBezTo>
                      <a:pt x="1125" y="835"/>
                      <a:pt x="1229" y="852"/>
                      <a:pt x="1332" y="852"/>
                    </a:cubicBezTo>
                    <a:cubicBezTo>
                      <a:pt x="1504" y="852"/>
                      <a:pt x="1671" y="804"/>
                      <a:pt x="1826" y="707"/>
                    </a:cubicBezTo>
                    <a:cubicBezTo>
                      <a:pt x="1982" y="614"/>
                      <a:pt x="2168" y="334"/>
                      <a:pt x="1919" y="210"/>
                    </a:cubicBezTo>
                    <a:cubicBezTo>
                      <a:pt x="1617" y="71"/>
                      <a:pt x="1297" y="1"/>
                      <a:pt x="9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57"/>
              <p:cNvSpPr/>
              <p:nvPr/>
            </p:nvSpPr>
            <p:spPr>
              <a:xfrm rot="-10594719">
                <a:off x="1565235" y="5016770"/>
                <a:ext cx="124668" cy="49551"/>
              </a:xfrm>
              <a:custGeom>
                <a:rect b="b" l="l" r="r" t="t"/>
                <a:pathLst>
                  <a:path extrusionOk="0" h="851" w="2141">
                    <a:moveTo>
                      <a:pt x="814" y="1"/>
                    </a:moveTo>
                    <a:cubicBezTo>
                      <a:pt x="564" y="1"/>
                      <a:pt x="323" y="118"/>
                      <a:pt x="156" y="285"/>
                    </a:cubicBezTo>
                    <a:cubicBezTo>
                      <a:pt x="1" y="502"/>
                      <a:pt x="280" y="595"/>
                      <a:pt x="466" y="595"/>
                    </a:cubicBezTo>
                    <a:cubicBezTo>
                      <a:pt x="621" y="595"/>
                      <a:pt x="776" y="657"/>
                      <a:pt x="900" y="781"/>
                    </a:cubicBezTo>
                    <a:cubicBezTo>
                      <a:pt x="1009" y="828"/>
                      <a:pt x="1133" y="851"/>
                      <a:pt x="1257" y="851"/>
                    </a:cubicBezTo>
                    <a:cubicBezTo>
                      <a:pt x="1381" y="851"/>
                      <a:pt x="1505" y="828"/>
                      <a:pt x="1614" y="781"/>
                    </a:cubicBezTo>
                    <a:cubicBezTo>
                      <a:pt x="1738" y="719"/>
                      <a:pt x="2141" y="502"/>
                      <a:pt x="1924" y="347"/>
                    </a:cubicBezTo>
                    <a:cubicBezTo>
                      <a:pt x="1645" y="130"/>
                      <a:pt x="1272" y="6"/>
                      <a:pt x="900" y="6"/>
                    </a:cubicBezTo>
                    <a:cubicBezTo>
                      <a:pt x="871" y="2"/>
                      <a:pt x="843" y="1"/>
                      <a:pt x="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57"/>
              <p:cNvSpPr/>
              <p:nvPr/>
            </p:nvSpPr>
            <p:spPr>
              <a:xfrm rot="-10594719">
                <a:off x="1976086" y="4955828"/>
                <a:ext cx="95786" cy="45242"/>
              </a:xfrm>
              <a:custGeom>
                <a:rect b="b" l="l" r="r" t="t"/>
                <a:pathLst>
                  <a:path extrusionOk="0" h="777" w="1645">
                    <a:moveTo>
                      <a:pt x="869" y="1"/>
                    </a:moveTo>
                    <a:cubicBezTo>
                      <a:pt x="249" y="1"/>
                      <a:pt x="1" y="776"/>
                      <a:pt x="776" y="776"/>
                    </a:cubicBezTo>
                    <a:cubicBezTo>
                      <a:pt x="1396" y="776"/>
                      <a:pt x="1645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57"/>
              <p:cNvSpPr/>
              <p:nvPr/>
            </p:nvSpPr>
            <p:spPr>
              <a:xfrm rot="-10594719">
                <a:off x="1773296" y="4958228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900" y="0"/>
                    </a:moveTo>
                    <a:cubicBezTo>
                      <a:pt x="249" y="0"/>
                      <a:pt x="1" y="776"/>
                      <a:pt x="776" y="776"/>
                    </a:cubicBezTo>
                    <a:cubicBezTo>
                      <a:pt x="1397" y="776"/>
                      <a:pt x="1645" y="0"/>
                      <a:pt x="9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57"/>
              <p:cNvSpPr/>
              <p:nvPr/>
            </p:nvSpPr>
            <p:spPr>
              <a:xfrm rot="-10594719">
                <a:off x="1864326" y="4858253"/>
                <a:ext cx="126473" cy="45999"/>
              </a:xfrm>
              <a:custGeom>
                <a:rect b="b" l="l" r="r" t="t"/>
                <a:pathLst>
                  <a:path extrusionOk="0" h="790" w="2172">
                    <a:moveTo>
                      <a:pt x="828" y="0"/>
                    </a:moveTo>
                    <a:cubicBezTo>
                      <a:pt x="650" y="0"/>
                      <a:pt x="477" y="49"/>
                      <a:pt x="342" y="146"/>
                    </a:cubicBezTo>
                    <a:cubicBezTo>
                      <a:pt x="187" y="239"/>
                      <a:pt x="1" y="487"/>
                      <a:pt x="249" y="611"/>
                    </a:cubicBezTo>
                    <a:cubicBezTo>
                      <a:pt x="525" y="726"/>
                      <a:pt x="835" y="790"/>
                      <a:pt x="1154" y="790"/>
                    </a:cubicBezTo>
                    <a:cubicBezTo>
                      <a:pt x="1265" y="790"/>
                      <a:pt x="1377" y="782"/>
                      <a:pt x="1489" y="766"/>
                    </a:cubicBezTo>
                    <a:cubicBezTo>
                      <a:pt x="1707" y="735"/>
                      <a:pt x="2079" y="611"/>
                      <a:pt x="2110" y="363"/>
                    </a:cubicBezTo>
                    <a:cubicBezTo>
                      <a:pt x="2172" y="115"/>
                      <a:pt x="1800" y="115"/>
                      <a:pt x="1645" y="115"/>
                    </a:cubicBezTo>
                    <a:cubicBezTo>
                      <a:pt x="1595" y="123"/>
                      <a:pt x="1547" y="127"/>
                      <a:pt x="1501" y="127"/>
                    </a:cubicBezTo>
                    <a:cubicBezTo>
                      <a:pt x="1375" y="127"/>
                      <a:pt x="1262" y="98"/>
                      <a:pt x="1148" y="53"/>
                    </a:cubicBezTo>
                    <a:cubicBezTo>
                      <a:pt x="1044" y="18"/>
                      <a:pt x="935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57"/>
              <p:cNvSpPr/>
              <p:nvPr/>
            </p:nvSpPr>
            <p:spPr>
              <a:xfrm rot="-10594719">
                <a:off x="1635557" y="4850249"/>
                <a:ext cx="88566" cy="25328"/>
              </a:xfrm>
              <a:custGeom>
                <a:rect b="b" l="l" r="r" t="t"/>
                <a:pathLst>
                  <a:path extrusionOk="0" h="435" w="1521">
                    <a:moveTo>
                      <a:pt x="931" y="1"/>
                    </a:moveTo>
                    <a:cubicBezTo>
                      <a:pt x="652" y="1"/>
                      <a:pt x="404" y="63"/>
                      <a:pt x="156" y="218"/>
                    </a:cubicBezTo>
                    <a:cubicBezTo>
                      <a:pt x="124" y="249"/>
                      <a:pt x="0" y="280"/>
                      <a:pt x="31" y="373"/>
                    </a:cubicBezTo>
                    <a:cubicBezTo>
                      <a:pt x="31" y="435"/>
                      <a:pt x="156" y="435"/>
                      <a:pt x="218" y="435"/>
                    </a:cubicBezTo>
                    <a:lnTo>
                      <a:pt x="590" y="435"/>
                    </a:lnTo>
                    <a:cubicBezTo>
                      <a:pt x="869" y="404"/>
                      <a:pt x="1148" y="342"/>
                      <a:pt x="1365" y="218"/>
                    </a:cubicBezTo>
                    <a:cubicBezTo>
                      <a:pt x="1427" y="187"/>
                      <a:pt x="1520" y="125"/>
                      <a:pt x="1520" y="63"/>
                    </a:cubicBezTo>
                    <a:cubicBezTo>
                      <a:pt x="1489" y="1"/>
                      <a:pt x="1365" y="1"/>
                      <a:pt x="13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57"/>
              <p:cNvSpPr/>
              <p:nvPr/>
            </p:nvSpPr>
            <p:spPr>
              <a:xfrm rot="-10594719">
                <a:off x="1326281" y="4893132"/>
                <a:ext cx="144524" cy="58168"/>
              </a:xfrm>
              <a:custGeom>
                <a:rect b="b" l="l" r="r" t="t"/>
                <a:pathLst>
                  <a:path extrusionOk="0" h="999" w="2482">
                    <a:moveTo>
                      <a:pt x="782" y="1"/>
                    </a:moveTo>
                    <a:cubicBezTo>
                      <a:pt x="533" y="1"/>
                      <a:pt x="291" y="118"/>
                      <a:pt x="124" y="285"/>
                    </a:cubicBezTo>
                    <a:cubicBezTo>
                      <a:pt x="0" y="502"/>
                      <a:pt x="248" y="626"/>
                      <a:pt x="434" y="626"/>
                    </a:cubicBezTo>
                    <a:lnTo>
                      <a:pt x="434" y="595"/>
                    </a:lnTo>
                    <a:cubicBezTo>
                      <a:pt x="714" y="595"/>
                      <a:pt x="1024" y="719"/>
                      <a:pt x="1241" y="905"/>
                    </a:cubicBezTo>
                    <a:cubicBezTo>
                      <a:pt x="1365" y="967"/>
                      <a:pt x="1497" y="998"/>
                      <a:pt x="1625" y="998"/>
                    </a:cubicBezTo>
                    <a:cubicBezTo>
                      <a:pt x="1753" y="998"/>
                      <a:pt x="1877" y="967"/>
                      <a:pt x="1985" y="905"/>
                    </a:cubicBezTo>
                    <a:cubicBezTo>
                      <a:pt x="2109" y="843"/>
                      <a:pt x="2482" y="626"/>
                      <a:pt x="2296" y="440"/>
                    </a:cubicBezTo>
                    <a:cubicBezTo>
                      <a:pt x="1926" y="156"/>
                      <a:pt x="1479" y="2"/>
                      <a:pt x="1001" y="2"/>
                    </a:cubicBezTo>
                    <a:cubicBezTo>
                      <a:pt x="957" y="2"/>
                      <a:pt x="913" y="3"/>
                      <a:pt x="869" y="6"/>
                    </a:cubicBezTo>
                    <a:cubicBezTo>
                      <a:pt x="840" y="2"/>
                      <a:pt x="811" y="1"/>
                      <a:pt x="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p57"/>
              <p:cNvSpPr/>
              <p:nvPr/>
            </p:nvSpPr>
            <p:spPr>
              <a:xfrm rot="-10594719">
                <a:off x="1377624" y="4771551"/>
                <a:ext cx="112090" cy="34645"/>
              </a:xfrm>
              <a:custGeom>
                <a:rect b="b" l="l" r="r" t="t"/>
                <a:pathLst>
                  <a:path extrusionOk="0" h="595" w="1925">
                    <a:moveTo>
                      <a:pt x="956" y="1"/>
                    </a:moveTo>
                    <a:cubicBezTo>
                      <a:pt x="755" y="1"/>
                      <a:pt x="563" y="59"/>
                      <a:pt x="404" y="149"/>
                    </a:cubicBezTo>
                    <a:cubicBezTo>
                      <a:pt x="280" y="211"/>
                      <a:pt x="1" y="397"/>
                      <a:pt x="249" y="460"/>
                    </a:cubicBezTo>
                    <a:lnTo>
                      <a:pt x="776" y="584"/>
                    </a:lnTo>
                    <a:cubicBezTo>
                      <a:pt x="835" y="591"/>
                      <a:pt x="895" y="595"/>
                      <a:pt x="957" y="595"/>
                    </a:cubicBezTo>
                    <a:cubicBezTo>
                      <a:pt x="1155" y="595"/>
                      <a:pt x="1362" y="554"/>
                      <a:pt x="1552" y="460"/>
                    </a:cubicBezTo>
                    <a:cubicBezTo>
                      <a:pt x="1645" y="397"/>
                      <a:pt x="1924" y="211"/>
                      <a:pt x="1676" y="149"/>
                    </a:cubicBezTo>
                    <a:lnTo>
                      <a:pt x="1180" y="25"/>
                    </a:lnTo>
                    <a:cubicBezTo>
                      <a:pt x="1105" y="9"/>
                      <a:pt x="1030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57"/>
              <p:cNvSpPr/>
              <p:nvPr/>
            </p:nvSpPr>
            <p:spPr>
              <a:xfrm rot="-10594719">
                <a:off x="1803282" y="4697382"/>
                <a:ext cx="112032" cy="48211"/>
              </a:xfrm>
              <a:custGeom>
                <a:rect b="b" l="l" r="r" t="t"/>
                <a:pathLst>
                  <a:path extrusionOk="0" h="828" w="1924">
                    <a:moveTo>
                      <a:pt x="826" y="1"/>
                    </a:moveTo>
                    <a:cubicBezTo>
                      <a:pt x="594" y="1"/>
                      <a:pt x="368" y="69"/>
                      <a:pt x="187" y="225"/>
                    </a:cubicBezTo>
                    <a:cubicBezTo>
                      <a:pt x="0" y="349"/>
                      <a:pt x="31" y="535"/>
                      <a:pt x="280" y="535"/>
                    </a:cubicBezTo>
                    <a:lnTo>
                      <a:pt x="249" y="535"/>
                    </a:lnTo>
                    <a:cubicBezTo>
                      <a:pt x="404" y="567"/>
                      <a:pt x="559" y="629"/>
                      <a:pt x="683" y="753"/>
                    </a:cubicBezTo>
                    <a:cubicBezTo>
                      <a:pt x="749" y="808"/>
                      <a:pt x="838" y="828"/>
                      <a:pt x="935" y="828"/>
                    </a:cubicBezTo>
                    <a:cubicBezTo>
                      <a:pt x="1110" y="828"/>
                      <a:pt x="1307" y="762"/>
                      <a:pt x="1427" y="722"/>
                    </a:cubicBezTo>
                    <a:cubicBezTo>
                      <a:pt x="1520" y="691"/>
                      <a:pt x="1924" y="473"/>
                      <a:pt x="1738" y="318"/>
                    </a:cubicBezTo>
                    <a:cubicBezTo>
                      <a:pt x="1520" y="132"/>
                      <a:pt x="1241" y="39"/>
                      <a:pt x="962" y="8"/>
                    </a:cubicBezTo>
                    <a:cubicBezTo>
                      <a:pt x="917" y="3"/>
                      <a:pt x="871" y="1"/>
                      <a:pt x="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57"/>
              <p:cNvSpPr/>
              <p:nvPr/>
            </p:nvSpPr>
            <p:spPr>
              <a:xfrm rot="-10594719">
                <a:off x="1895778" y="4578886"/>
                <a:ext cx="113837" cy="36159"/>
              </a:xfrm>
              <a:custGeom>
                <a:rect b="b" l="l" r="r" t="t"/>
                <a:pathLst>
                  <a:path extrusionOk="0" h="621" w="1955">
                    <a:moveTo>
                      <a:pt x="1210" y="1"/>
                    </a:moveTo>
                    <a:cubicBezTo>
                      <a:pt x="807" y="1"/>
                      <a:pt x="1" y="621"/>
                      <a:pt x="745" y="621"/>
                    </a:cubicBezTo>
                    <a:cubicBezTo>
                      <a:pt x="1148" y="621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57"/>
              <p:cNvSpPr/>
              <p:nvPr/>
            </p:nvSpPr>
            <p:spPr>
              <a:xfrm rot="-10594719">
                <a:off x="1667823" y="4452968"/>
                <a:ext cx="119311" cy="43903"/>
              </a:xfrm>
              <a:custGeom>
                <a:rect b="b" l="l" r="r" t="t"/>
                <a:pathLst>
                  <a:path extrusionOk="0" h="754" w="2049">
                    <a:moveTo>
                      <a:pt x="754" y="0"/>
                    </a:moveTo>
                    <a:cubicBezTo>
                      <a:pt x="504" y="0"/>
                      <a:pt x="264" y="123"/>
                      <a:pt x="125" y="346"/>
                    </a:cubicBezTo>
                    <a:cubicBezTo>
                      <a:pt x="1" y="563"/>
                      <a:pt x="218" y="749"/>
                      <a:pt x="435" y="749"/>
                    </a:cubicBezTo>
                    <a:lnTo>
                      <a:pt x="1180" y="749"/>
                    </a:lnTo>
                    <a:cubicBezTo>
                      <a:pt x="1208" y="752"/>
                      <a:pt x="1237" y="754"/>
                      <a:pt x="1265" y="754"/>
                    </a:cubicBezTo>
                    <a:cubicBezTo>
                      <a:pt x="1515" y="754"/>
                      <a:pt x="1757" y="634"/>
                      <a:pt x="1924" y="439"/>
                    </a:cubicBezTo>
                    <a:cubicBezTo>
                      <a:pt x="2048" y="191"/>
                      <a:pt x="1831" y="5"/>
                      <a:pt x="1583" y="5"/>
                    </a:cubicBezTo>
                    <a:lnTo>
                      <a:pt x="839" y="5"/>
                    </a:lnTo>
                    <a:cubicBezTo>
                      <a:pt x="810" y="2"/>
                      <a:pt x="782" y="0"/>
                      <a:pt x="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57"/>
              <p:cNvSpPr/>
              <p:nvPr/>
            </p:nvSpPr>
            <p:spPr>
              <a:xfrm rot="-10594719">
                <a:off x="1579763" y="4538236"/>
                <a:ext cx="113896" cy="34412"/>
              </a:xfrm>
              <a:custGeom>
                <a:rect b="b" l="l" r="r" t="t"/>
                <a:pathLst>
                  <a:path extrusionOk="0" h="591" w="1956">
                    <a:moveTo>
                      <a:pt x="1211" y="1"/>
                    </a:moveTo>
                    <a:cubicBezTo>
                      <a:pt x="838" y="1"/>
                      <a:pt x="1" y="590"/>
                      <a:pt x="776" y="590"/>
                    </a:cubicBezTo>
                    <a:cubicBezTo>
                      <a:pt x="1149" y="590"/>
                      <a:pt x="1955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57"/>
              <p:cNvSpPr/>
              <p:nvPr/>
            </p:nvSpPr>
            <p:spPr>
              <a:xfrm rot="-10594719">
                <a:off x="1579808" y="4655738"/>
                <a:ext cx="106675" cy="39652"/>
              </a:xfrm>
              <a:custGeom>
                <a:rect b="b" l="l" r="r" t="t"/>
                <a:pathLst>
                  <a:path extrusionOk="0" h="681" w="1832">
                    <a:moveTo>
                      <a:pt x="915" y="1"/>
                    </a:moveTo>
                    <a:cubicBezTo>
                      <a:pt x="727" y="1"/>
                      <a:pt x="543" y="49"/>
                      <a:pt x="373" y="155"/>
                    </a:cubicBezTo>
                    <a:cubicBezTo>
                      <a:pt x="249" y="217"/>
                      <a:pt x="1" y="434"/>
                      <a:pt x="280" y="527"/>
                    </a:cubicBezTo>
                    <a:lnTo>
                      <a:pt x="683" y="651"/>
                    </a:lnTo>
                    <a:cubicBezTo>
                      <a:pt x="762" y="671"/>
                      <a:pt x="844" y="681"/>
                      <a:pt x="926" y="681"/>
                    </a:cubicBezTo>
                    <a:cubicBezTo>
                      <a:pt x="1105" y="681"/>
                      <a:pt x="1289" y="633"/>
                      <a:pt x="1459" y="527"/>
                    </a:cubicBezTo>
                    <a:cubicBezTo>
                      <a:pt x="1583" y="465"/>
                      <a:pt x="1831" y="248"/>
                      <a:pt x="1552" y="155"/>
                    </a:cubicBezTo>
                    <a:lnTo>
                      <a:pt x="1180" y="31"/>
                    </a:lnTo>
                    <a:cubicBezTo>
                      <a:pt x="1091" y="11"/>
                      <a:pt x="1003" y="1"/>
                      <a:pt x="9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57"/>
              <p:cNvSpPr/>
              <p:nvPr/>
            </p:nvSpPr>
            <p:spPr>
              <a:xfrm rot="-10594719">
                <a:off x="1253171" y="4536196"/>
                <a:ext cx="131888" cy="69813"/>
              </a:xfrm>
              <a:custGeom>
                <a:rect b="b" l="l" r="r" t="t"/>
                <a:pathLst>
                  <a:path extrusionOk="0" h="1199" w="2265">
                    <a:moveTo>
                      <a:pt x="979" y="0"/>
                    </a:moveTo>
                    <a:cubicBezTo>
                      <a:pt x="813" y="0"/>
                      <a:pt x="636" y="53"/>
                      <a:pt x="497" y="92"/>
                    </a:cubicBezTo>
                    <a:cubicBezTo>
                      <a:pt x="403" y="123"/>
                      <a:pt x="0" y="341"/>
                      <a:pt x="186" y="496"/>
                    </a:cubicBezTo>
                    <a:lnTo>
                      <a:pt x="1055" y="1116"/>
                    </a:lnTo>
                    <a:cubicBezTo>
                      <a:pt x="1127" y="1176"/>
                      <a:pt x="1222" y="1199"/>
                      <a:pt x="1323" y="1199"/>
                    </a:cubicBezTo>
                    <a:cubicBezTo>
                      <a:pt x="1482" y="1199"/>
                      <a:pt x="1654" y="1142"/>
                      <a:pt x="1768" y="1085"/>
                    </a:cubicBezTo>
                    <a:cubicBezTo>
                      <a:pt x="1861" y="1054"/>
                      <a:pt x="2265" y="868"/>
                      <a:pt x="2079" y="713"/>
                    </a:cubicBezTo>
                    <a:lnTo>
                      <a:pt x="1241" y="61"/>
                    </a:lnTo>
                    <a:cubicBezTo>
                      <a:pt x="1163" y="17"/>
                      <a:pt x="1073" y="0"/>
                      <a:pt x="9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57"/>
              <p:cNvSpPr/>
              <p:nvPr/>
            </p:nvSpPr>
            <p:spPr>
              <a:xfrm rot="-10594719">
                <a:off x="1324781" y="4401406"/>
                <a:ext cx="110227" cy="62419"/>
              </a:xfrm>
              <a:custGeom>
                <a:rect b="b" l="l" r="r" t="t"/>
                <a:pathLst>
                  <a:path extrusionOk="0" h="1072" w="1893">
                    <a:moveTo>
                      <a:pt x="707" y="1"/>
                    </a:moveTo>
                    <a:cubicBezTo>
                      <a:pt x="508" y="1"/>
                      <a:pt x="317" y="77"/>
                      <a:pt x="187" y="229"/>
                    </a:cubicBezTo>
                    <a:cubicBezTo>
                      <a:pt x="1" y="415"/>
                      <a:pt x="94" y="725"/>
                      <a:pt x="342" y="787"/>
                    </a:cubicBezTo>
                    <a:lnTo>
                      <a:pt x="962" y="1035"/>
                    </a:lnTo>
                    <a:cubicBezTo>
                      <a:pt x="1037" y="1060"/>
                      <a:pt x="1114" y="1072"/>
                      <a:pt x="1190" y="1072"/>
                    </a:cubicBezTo>
                    <a:cubicBezTo>
                      <a:pt x="1399" y="1072"/>
                      <a:pt x="1602" y="986"/>
                      <a:pt x="1738" y="849"/>
                    </a:cubicBezTo>
                    <a:cubicBezTo>
                      <a:pt x="1893" y="663"/>
                      <a:pt x="1831" y="353"/>
                      <a:pt x="1583" y="291"/>
                    </a:cubicBezTo>
                    <a:lnTo>
                      <a:pt x="962" y="43"/>
                    </a:lnTo>
                    <a:cubicBezTo>
                      <a:pt x="879" y="15"/>
                      <a:pt x="792" y="1"/>
                      <a:pt x="7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57"/>
              <p:cNvSpPr/>
              <p:nvPr/>
            </p:nvSpPr>
            <p:spPr>
              <a:xfrm rot="-10594719">
                <a:off x="1535351" y="4341719"/>
                <a:ext cx="103007" cy="37556"/>
              </a:xfrm>
              <a:custGeom>
                <a:rect b="b" l="l" r="r" t="t"/>
                <a:pathLst>
                  <a:path extrusionOk="0" h="645" w="1769">
                    <a:moveTo>
                      <a:pt x="925" y="1"/>
                    </a:moveTo>
                    <a:cubicBezTo>
                      <a:pt x="724" y="1"/>
                      <a:pt x="532" y="58"/>
                      <a:pt x="373" y="149"/>
                    </a:cubicBezTo>
                    <a:cubicBezTo>
                      <a:pt x="249" y="211"/>
                      <a:pt x="1" y="428"/>
                      <a:pt x="249" y="490"/>
                    </a:cubicBezTo>
                    <a:lnTo>
                      <a:pt x="652" y="614"/>
                    </a:lnTo>
                    <a:cubicBezTo>
                      <a:pt x="731" y="634"/>
                      <a:pt x="812" y="644"/>
                      <a:pt x="895" y="644"/>
                    </a:cubicBezTo>
                    <a:cubicBezTo>
                      <a:pt x="1074" y="644"/>
                      <a:pt x="1258" y="596"/>
                      <a:pt x="1428" y="490"/>
                    </a:cubicBezTo>
                    <a:cubicBezTo>
                      <a:pt x="1521" y="428"/>
                      <a:pt x="1769" y="242"/>
                      <a:pt x="1521" y="149"/>
                    </a:cubicBezTo>
                    <a:lnTo>
                      <a:pt x="1148" y="25"/>
                    </a:lnTo>
                    <a:cubicBezTo>
                      <a:pt x="1074" y="8"/>
                      <a:pt x="999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57"/>
              <p:cNvSpPr/>
              <p:nvPr/>
            </p:nvSpPr>
            <p:spPr>
              <a:xfrm rot="-10594719">
                <a:off x="1118834" y="4308400"/>
                <a:ext cx="117506" cy="54616"/>
              </a:xfrm>
              <a:custGeom>
                <a:rect b="b" l="l" r="r" t="t"/>
                <a:pathLst>
                  <a:path extrusionOk="0" h="938" w="2018">
                    <a:moveTo>
                      <a:pt x="1418" y="1"/>
                    </a:moveTo>
                    <a:cubicBezTo>
                      <a:pt x="1366" y="1"/>
                      <a:pt x="1316" y="5"/>
                      <a:pt x="1273" y="11"/>
                    </a:cubicBezTo>
                    <a:lnTo>
                      <a:pt x="528" y="135"/>
                    </a:lnTo>
                    <a:cubicBezTo>
                      <a:pt x="311" y="197"/>
                      <a:pt x="1" y="445"/>
                      <a:pt x="63" y="693"/>
                    </a:cubicBezTo>
                    <a:cubicBezTo>
                      <a:pt x="130" y="872"/>
                      <a:pt x="341" y="938"/>
                      <a:pt x="535" y="938"/>
                    </a:cubicBezTo>
                    <a:cubicBezTo>
                      <a:pt x="611" y="938"/>
                      <a:pt x="684" y="928"/>
                      <a:pt x="745" y="910"/>
                    </a:cubicBezTo>
                    <a:lnTo>
                      <a:pt x="1490" y="786"/>
                    </a:lnTo>
                    <a:cubicBezTo>
                      <a:pt x="1707" y="755"/>
                      <a:pt x="2017" y="507"/>
                      <a:pt x="1955" y="259"/>
                    </a:cubicBezTo>
                    <a:cubicBezTo>
                      <a:pt x="1881" y="60"/>
                      <a:pt x="1628" y="1"/>
                      <a:pt x="14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57"/>
              <p:cNvSpPr/>
              <p:nvPr/>
            </p:nvSpPr>
            <p:spPr>
              <a:xfrm rot="-10594719">
                <a:off x="780859" y="4335661"/>
                <a:ext cx="95786" cy="48037"/>
              </a:xfrm>
              <a:custGeom>
                <a:rect b="b" l="l" r="r" t="t"/>
                <a:pathLst>
                  <a:path extrusionOk="0" h="825" w="1645">
                    <a:moveTo>
                      <a:pt x="1144" y="0"/>
                    </a:moveTo>
                    <a:cubicBezTo>
                      <a:pt x="983" y="0"/>
                      <a:pt x="816" y="51"/>
                      <a:pt x="714" y="102"/>
                    </a:cubicBezTo>
                    <a:lnTo>
                      <a:pt x="466" y="226"/>
                    </a:lnTo>
                    <a:cubicBezTo>
                      <a:pt x="311" y="289"/>
                      <a:pt x="1" y="506"/>
                      <a:pt x="187" y="692"/>
                    </a:cubicBezTo>
                    <a:cubicBezTo>
                      <a:pt x="257" y="790"/>
                      <a:pt x="378" y="825"/>
                      <a:pt x="507" y="825"/>
                    </a:cubicBezTo>
                    <a:cubicBezTo>
                      <a:pt x="662" y="825"/>
                      <a:pt x="829" y="774"/>
                      <a:pt x="931" y="723"/>
                    </a:cubicBezTo>
                    <a:lnTo>
                      <a:pt x="1180" y="599"/>
                    </a:lnTo>
                    <a:cubicBezTo>
                      <a:pt x="1335" y="537"/>
                      <a:pt x="1645" y="320"/>
                      <a:pt x="1490" y="133"/>
                    </a:cubicBezTo>
                    <a:cubicBezTo>
                      <a:pt x="1406" y="35"/>
                      <a:pt x="1277" y="0"/>
                      <a:pt x="1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57"/>
              <p:cNvSpPr/>
              <p:nvPr/>
            </p:nvSpPr>
            <p:spPr>
              <a:xfrm rot="-10594719">
                <a:off x="896926" y="4426275"/>
                <a:ext cx="104812" cy="39303"/>
              </a:xfrm>
              <a:custGeom>
                <a:rect b="b" l="l" r="r" t="t"/>
                <a:pathLst>
                  <a:path extrusionOk="0" h="675" w="1800">
                    <a:moveTo>
                      <a:pt x="1130" y="0"/>
                    </a:moveTo>
                    <a:cubicBezTo>
                      <a:pt x="769" y="0"/>
                      <a:pt x="422" y="122"/>
                      <a:pt x="124" y="328"/>
                    </a:cubicBezTo>
                    <a:cubicBezTo>
                      <a:pt x="62" y="390"/>
                      <a:pt x="0" y="452"/>
                      <a:pt x="0" y="545"/>
                    </a:cubicBezTo>
                    <a:cubicBezTo>
                      <a:pt x="31" y="638"/>
                      <a:pt x="155" y="669"/>
                      <a:pt x="218" y="669"/>
                    </a:cubicBezTo>
                    <a:cubicBezTo>
                      <a:pt x="254" y="673"/>
                      <a:pt x="290" y="675"/>
                      <a:pt x="326" y="675"/>
                    </a:cubicBezTo>
                    <a:cubicBezTo>
                      <a:pt x="508" y="675"/>
                      <a:pt x="686" y="625"/>
                      <a:pt x="844" y="543"/>
                    </a:cubicBezTo>
                    <a:lnTo>
                      <a:pt x="844" y="543"/>
                    </a:lnTo>
                    <a:cubicBezTo>
                      <a:pt x="857" y="544"/>
                      <a:pt x="871" y="544"/>
                      <a:pt x="884" y="544"/>
                    </a:cubicBezTo>
                    <a:cubicBezTo>
                      <a:pt x="1071" y="544"/>
                      <a:pt x="1248" y="496"/>
                      <a:pt x="1396" y="390"/>
                    </a:cubicBezTo>
                    <a:cubicBezTo>
                      <a:pt x="1520" y="359"/>
                      <a:pt x="1800" y="111"/>
                      <a:pt x="1520" y="49"/>
                    </a:cubicBezTo>
                    <a:cubicBezTo>
                      <a:pt x="1390" y="16"/>
                      <a:pt x="1259" y="0"/>
                      <a:pt x="1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p57"/>
              <p:cNvSpPr/>
              <p:nvPr/>
            </p:nvSpPr>
            <p:spPr>
              <a:xfrm rot="-10594719">
                <a:off x="1035410" y="4484473"/>
                <a:ext cx="146329" cy="74355"/>
              </a:xfrm>
              <a:custGeom>
                <a:rect b="b" l="l" r="r" t="t"/>
                <a:pathLst>
                  <a:path extrusionOk="0" h="1277" w="2513">
                    <a:moveTo>
                      <a:pt x="1964" y="0"/>
                    </a:moveTo>
                    <a:cubicBezTo>
                      <a:pt x="1894" y="0"/>
                      <a:pt x="1826" y="10"/>
                      <a:pt x="1769" y="27"/>
                    </a:cubicBezTo>
                    <a:lnTo>
                      <a:pt x="528" y="430"/>
                    </a:lnTo>
                    <a:cubicBezTo>
                      <a:pt x="280" y="492"/>
                      <a:pt x="0" y="709"/>
                      <a:pt x="62" y="988"/>
                    </a:cubicBezTo>
                    <a:cubicBezTo>
                      <a:pt x="129" y="1188"/>
                      <a:pt x="339" y="1277"/>
                      <a:pt x="532" y="1277"/>
                    </a:cubicBezTo>
                    <a:cubicBezTo>
                      <a:pt x="609" y="1277"/>
                      <a:pt x="683" y="1263"/>
                      <a:pt x="745" y="1236"/>
                    </a:cubicBezTo>
                    <a:lnTo>
                      <a:pt x="1986" y="864"/>
                    </a:lnTo>
                    <a:cubicBezTo>
                      <a:pt x="2203" y="771"/>
                      <a:pt x="2513" y="585"/>
                      <a:pt x="2420" y="306"/>
                    </a:cubicBezTo>
                    <a:cubicBezTo>
                      <a:pt x="2374" y="77"/>
                      <a:pt x="2160" y="0"/>
                      <a:pt x="19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57"/>
              <p:cNvSpPr/>
              <p:nvPr/>
            </p:nvSpPr>
            <p:spPr>
              <a:xfrm rot="-10594719">
                <a:off x="1152901" y="4685992"/>
                <a:ext cx="99397" cy="36450"/>
              </a:xfrm>
              <a:custGeom>
                <a:rect b="b" l="l" r="r" t="t"/>
                <a:pathLst>
                  <a:path extrusionOk="0" h="626" w="1707">
                    <a:moveTo>
                      <a:pt x="785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25"/>
                      <a:pt x="435" y="625"/>
                    </a:cubicBezTo>
                    <a:lnTo>
                      <a:pt x="838" y="625"/>
                    </a:lnTo>
                    <a:cubicBezTo>
                      <a:pt x="1117" y="625"/>
                      <a:pt x="1365" y="532"/>
                      <a:pt x="1583" y="315"/>
                    </a:cubicBezTo>
                    <a:cubicBezTo>
                      <a:pt x="1707" y="98"/>
                      <a:pt x="1458" y="5"/>
                      <a:pt x="1272" y="5"/>
                    </a:cubicBezTo>
                    <a:lnTo>
                      <a:pt x="869" y="5"/>
                    </a:lnTo>
                    <a:cubicBezTo>
                      <a:pt x="841" y="2"/>
                      <a:pt x="812" y="0"/>
                      <a:pt x="7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57"/>
              <p:cNvSpPr/>
              <p:nvPr/>
            </p:nvSpPr>
            <p:spPr>
              <a:xfrm rot="-10594719">
                <a:off x="1100228" y="4854235"/>
                <a:ext cx="153608" cy="70337"/>
              </a:xfrm>
              <a:custGeom>
                <a:rect b="b" l="l" r="r" t="t"/>
                <a:pathLst>
                  <a:path extrusionOk="0" h="1208" w="2638">
                    <a:moveTo>
                      <a:pt x="729" y="0"/>
                    </a:moveTo>
                    <a:cubicBezTo>
                      <a:pt x="520" y="0"/>
                      <a:pt x="320" y="76"/>
                      <a:pt x="156" y="240"/>
                    </a:cubicBezTo>
                    <a:cubicBezTo>
                      <a:pt x="0" y="426"/>
                      <a:pt x="62" y="736"/>
                      <a:pt x="311" y="798"/>
                    </a:cubicBezTo>
                    <a:lnTo>
                      <a:pt x="1675" y="1171"/>
                    </a:lnTo>
                    <a:cubicBezTo>
                      <a:pt x="1750" y="1195"/>
                      <a:pt x="1827" y="1207"/>
                      <a:pt x="1904" y="1207"/>
                    </a:cubicBezTo>
                    <a:cubicBezTo>
                      <a:pt x="2112" y="1207"/>
                      <a:pt x="2315" y="1121"/>
                      <a:pt x="2451" y="984"/>
                    </a:cubicBezTo>
                    <a:cubicBezTo>
                      <a:pt x="2637" y="798"/>
                      <a:pt x="2544" y="488"/>
                      <a:pt x="2296" y="426"/>
                    </a:cubicBezTo>
                    <a:lnTo>
                      <a:pt x="931" y="23"/>
                    </a:lnTo>
                    <a:cubicBezTo>
                      <a:pt x="863" y="8"/>
                      <a:pt x="796" y="0"/>
                      <a:pt x="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57"/>
              <p:cNvSpPr/>
              <p:nvPr/>
            </p:nvSpPr>
            <p:spPr>
              <a:xfrm rot="-10594719">
                <a:off x="909141" y="4699932"/>
                <a:ext cx="84956" cy="50657"/>
              </a:xfrm>
              <a:custGeom>
                <a:rect b="b" l="l" r="r" t="t"/>
                <a:pathLst>
                  <a:path extrusionOk="0" h="870" w="1459">
                    <a:moveTo>
                      <a:pt x="652" y="1"/>
                    </a:moveTo>
                    <a:cubicBezTo>
                      <a:pt x="342" y="1"/>
                      <a:pt x="93" y="187"/>
                      <a:pt x="31" y="466"/>
                    </a:cubicBezTo>
                    <a:cubicBezTo>
                      <a:pt x="0" y="745"/>
                      <a:pt x="310" y="838"/>
                      <a:pt x="559" y="838"/>
                    </a:cubicBezTo>
                    <a:lnTo>
                      <a:pt x="559" y="869"/>
                    </a:lnTo>
                    <a:lnTo>
                      <a:pt x="807" y="869"/>
                    </a:lnTo>
                    <a:cubicBezTo>
                      <a:pt x="1055" y="869"/>
                      <a:pt x="1396" y="652"/>
                      <a:pt x="1427" y="404"/>
                    </a:cubicBezTo>
                    <a:cubicBezTo>
                      <a:pt x="1458" y="125"/>
                      <a:pt x="1148" y="1"/>
                      <a:pt x="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57"/>
              <p:cNvSpPr/>
              <p:nvPr/>
            </p:nvSpPr>
            <p:spPr>
              <a:xfrm rot="-10594719">
                <a:off x="661505" y="4790849"/>
                <a:ext cx="119253" cy="43961"/>
              </a:xfrm>
              <a:custGeom>
                <a:rect b="b" l="l" r="r" t="t"/>
                <a:pathLst>
                  <a:path extrusionOk="0" h="755" w="2048">
                    <a:moveTo>
                      <a:pt x="775" y="1"/>
                    </a:moveTo>
                    <a:cubicBezTo>
                      <a:pt x="503" y="1"/>
                      <a:pt x="264" y="121"/>
                      <a:pt x="125" y="316"/>
                    </a:cubicBezTo>
                    <a:cubicBezTo>
                      <a:pt x="1" y="564"/>
                      <a:pt x="218" y="750"/>
                      <a:pt x="435" y="750"/>
                    </a:cubicBezTo>
                    <a:lnTo>
                      <a:pt x="1210" y="750"/>
                    </a:lnTo>
                    <a:cubicBezTo>
                      <a:pt x="1238" y="753"/>
                      <a:pt x="1267" y="755"/>
                      <a:pt x="1295" y="755"/>
                    </a:cubicBezTo>
                    <a:cubicBezTo>
                      <a:pt x="1545" y="755"/>
                      <a:pt x="1784" y="632"/>
                      <a:pt x="1924" y="409"/>
                    </a:cubicBezTo>
                    <a:cubicBezTo>
                      <a:pt x="2048" y="192"/>
                      <a:pt x="1831" y="6"/>
                      <a:pt x="1614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57"/>
              <p:cNvSpPr/>
              <p:nvPr/>
            </p:nvSpPr>
            <p:spPr>
              <a:xfrm rot="-10594719">
                <a:off x="716042" y="4640466"/>
                <a:ext cx="115642" cy="32548"/>
              </a:xfrm>
              <a:custGeom>
                <a:rect b="b" l="l" r="r" t="t"/>
                <a:pathLst>
                  <a:path extrusionOk="0" h="559" w="1986">
                    <a:moveTo>
                      <a:pt x="1210" y="0"/>
                    </a:moveTo>
                    <a:cubicBezTo>
                      <a:pt x="838" y="0"/>
                      <a:pt x="0" y="559"/>
                      <a:pt x="776" y="559"/>
                    </a:cubicBezTo>
                    <a:cubicBezTo>
                      <a:pt x="1148" y="559"/>
                      <a:pt x="1985" y="0"/>
                      <a:pt x="1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57"/>
              <p:cNvSpPr/>
              <p:nvPr/>
            </p:nvSpPr>
            <p:spPr>
              <a:xfrm rot="-10594719">
                <a:off x="596313" y="4488004"/>
                <a:ext cx="97591" cy="45242"/>
              </a:xfrm>
              <a:custGeom>
                <a:rect b="b" l="l" r="r" t="t"/>
                <a:pathLst>
                  <a:path extrusionOk="0" h="777" w="1676">
                    <a:moveTo>
                      <a:pt x="652" y="1"/>
                    </a:moveTo>
                    <a:cubicBezTo>
                      <a:pt x="404" y="1"/>
                      <a:pt x="63" y="187"/>
                      <a:pt x="32" y="435"/>
                    </a:cubicBezTo>
                    <a:cubicBezTo>
                      <a:pt x="1" y="683"/>
                      <a:pt x="342" y="776"/>
                      <a:pt x="528" y="776"/>
                    </a:cubicBezTo>
                    <a:lnTo>
                      <a:pt x="1024" y="776"/>
                    </a:lnTo>
                    <a:cubicBezTo>
                      <a:pt x="1272" y="776"/>
                      <a:pt x="1614" y="590"/>
                      <a:pt x="1645" y="342"/>
                    </a:cubicBezTo>
                    <a:cubicBezTo>
                      <a:pt x="1676" y="63"/>
                      <a:pt x="1365" y="1"/>
                      <a:pt x="1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57"/>
              <p:cNvSpPr/>
              <p:nvPr/>
            </p:nvSpPr>
            <p:spPr>
              <a:xfrm rot="-10594719">
                <a:off x="411673" y="4405110"/>
                <a:ext cx="113837" cy="32548"/>
              </a:xfrm>
              <a:custGeom>
                <a:rect b="b" l="l" r="r" t="t"/>
                <a:pathLst>
                  <a:path extrusionOk="0" h="559" w="1955">
                    <a:moveTo>
                      <a:pt x="1210" y="1"/>
                    </a:moveTo>
                    <a:cubicBezTo>
                      <a:pt x="807" y="1"/>
                      <a:pt x="0" y="559"/>
                      <a:pt x="745" y="559"/>
                    </a:cubicBezTo>
                    <a:cubicBezTo>
                      <a:pt x="1148" y="559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p57"/>
              <p:cNvSpPr/>
              <p:nvPr/>
            </p:nvSpPr>
            <p:spPr>
              <a:xfrm rot="-10594719">
                <a:off x="260348" y="4417234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869" y="0"/>
                    </a:moveTo>
                    <a:cubicBezTo>
                      <a:pt x="248" y="0"/>
                      <a:pt x="0" y="776"/>
                      <a:pt x="776" y="776"/>
                    </a:cubicBezTo>
                    <a:cubicBezTo>
                      <a:pt x="1396" y="776"/>
                      <a:pt x="1644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p57"/>
              <p:cNvSpPr/>
              <p:nvPr/>
            </p:nvSpPr>
            <p:spPr>
              <a:xfrm rot="-10594719">
                <a:off x="298549" y="4538806"/>
                <a:ext cx="92176" cy="38255"/>
              </a:xfrm>
              <a:custGeom>
                <a:rect b="b" l="l" r="r" t="t"/>
                <a:pathLst>
                  <a:path extrusionOk="0" h="657" w="1583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56"/>
                      <a:pt x="466" y="656"/>
                    </a:cubicBezTo>
                    <a:lnTo>
                      <a:pt x="714" y="656"/>
                    </a:lnTo>
                    <a:cubicBezTo>
                      <a:pt x="993" y="656"/>
                      <a:pt x="1242" y="532"/>
                      <a:pt x="1459" y="346"/>
                    </a:cubicBezTo>
                    <a:cubicBezTo>
                      <a:pt x="1583" y="98"/>
                      <a:pt x="1335" y="5"/>
                      <a:pt x="1149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57"/>
              <p:cNvSpPr/>
              <p:nvPr/>
            </p:nvSpPr>
            <p:spPr>
              <a:xfrm rot="-10594719">
                <a:off x="400126" y="4620999"/>
                <a:ext cx="95786" cy="46989"/>
              </a:xfrm>
              <a:custGeom>
                <a:rect b="b" l="l" r="r" t="t"/>
                <a:pathLst>
                  <a:path extrusionOk="0" h="807" w="1645">
                    <a:moveTo>
                      <a:pt x="869" y="0"/>
                    </a:moveTo>
                    <a:cubicBezTo>
                      <a:pt x="249" y="0"/>
                      <a:pt x="1" y="807"/>
                      <a:pt x="776" y="807"/>
                    </a:cubicBezTo>
                    <a:cubicBezTo>
                      <a:pt x="1397" y="807"/>
                      <a:pt x="1645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57"/>
              <p:cNvSpPr/>
              <p:nvPr/>
            </p:nvSpPr>
            <p:spPr>
              <a:xfrm rot="-10594719">
                <a:off x="569542" y="4609361"/>
                <a:ext cx="93981" cy="32548"/>
              </a:xfrm>
              <a:custGeom>
                <a:rect b="b" l="l" r="r" t="t"/>
                <a:pathLst>
                  <a:path extrusionOk="0" h="559" w="1614">
                    <a:moveTo>
                      <a:pt x="900" y="0"/>
                    </a:moveTo>
                    <a:cubicBezTo>
                      <a:pt x="652" y="0"/>
                      <a:pt x="373" y="94"/>
                      <a:pt x="187" y="280"/>
                    </a:cubicBezTo>
                    <a:cubicBezTo>
                      <a:pt x="1" y="497"/>
                      <a:pt x="311" y="559"/>
                      <a:pt x="466" y="559"/>
                    </a:cubicBezTo>
                    <a:lnTo>
                      <a:pt x="714" y="559"/>
                    </a:lnTo>
                    <a:cubicBezTo>
                      <a:pt x="994" y="559"/>
                      <a:pt x="1242" y="466"/>
                      <a:pt x="1459" y="280"/>
                    </a:cubicBezTo>
                    <a:cubicBezTo>
                      <a:pt x="1614" y="63"/>
                      <a:pt x="1304" y="0"/>
                      <a:pt x="1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p57"/>
              <p:cNvSpPr/>
              <p:nvPr/>
            </p:nvSpPr>
            <p:spPr>
              <a:xfrm rot="-10594719">
                <a:off x="262558" y="4750610"/>
                <a:ext cx="176259" cy="32781"/>
              </a:xfrm>
              <a:custGeom>
                <a:rect b="b" l="l" r="r" t="t"/>
                <a:pathLst>
                  <a:path extrusionOk="0" h="563" w="3027">
                    <a:moveTo>
                      <a:pt x="2121" y="1"/>
                    </a:moveTo>
                    <a:cubicBezTo>
                      <a:pt x="1644" y="1"/>
                      <a:pt x="1156" y="49"/>
                      <a:pt x="669" y="155"/>
                    </a:cubicBezTo>
                    <a:cubicBezTo>
                      <a:pt x="545" y="186"/>
                      <a:pt x="48" y="248"/>
                      <a:pt x="17" y="434"/>
                    </a:cubicBezTo>
                    <a:cubicBezTo>
                      <a:pt x="1" y="534"/>
                      <a:pt x="109" y="562"/>
                      <a:pt x="223" y="562"/>
                    </a:cubicBezTo>
                    <a:cubicBezTo>
                      <a:pt x="321" y="562"/>
                      <a:pt x="423" y="541"/>
                      <a:pt x="451" y="527"/>
                    </a:cubicBezTo>
                    <a:lnTo>
                      <a:pt x="482" y="527"/>
                    </a:lnTo>
                    <a:cubicBezTo>
                      <a:pt x="763" y="467"/>
                      <a:pt x="1069" y="433"/>
                      <a:pt x="1376" y="433"/>
                    </a:cubicBezTo>
                    <a:cubicBezTo>
                      <a:pt x="1545" y="433"/>
                      <a:pt x="1714" y="443"/>
                      <a:pt x="1878" y="465"/>
                    </a:cubicBezTo>
                    <a:cubicBezTo>
                      <a:pt x="1921" y="470"/>
                      <a:pt x="1964" y="473"/>
                      <a:pt x="2009" y="473"/>
                    </a:cubicBezTo>
                    <a:cubicBezTo>
                      <a:pt x="2221" y="473"/>
                      <a:pt x="2448" y="413"/>
                      <a:pt x="2654" y="310"/>
                    </a:cubicBezTo>
                    <a:cubicBezTo>
                      <a:pt x="2716" y="279"/>
                      <a:pt x="3026" y="62"/>
                      <a:pt x="2778" y="31"/>
                    </a:cubicBezTo>
                    <a:cubicBezTo>
                      <a:pt x="2562" y="11"/>
                      <a:pt x="2343" y="1"/>
                      <a:pt x="2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57"/>
              <p:cNvSpPr/>
              <p:nvPr/>
            </p:nvSpPr>
            <p:spPr>
              <a:xfrm rot="-10594719">
                <a:off x="61020" y="4723690"/>
                <a:ext cx="93981" cy="47047"/>
              </a:xfrm>
              <a:custGeom>
                <a:rect b="b" l="l" r="r" t="t"/>
                <a:pathLst>
                  <a:path extrusionOk="0" h="808" w="1614">
                    <a:moveTo>
                      <a:pt x="869" y="1"/>
                    </a:moveTo>
                    <a:cubicBezTo>
                      <a:pt x="217" y="1"/>
                      <a:pt x="0" y="807"/>
                      <a:pt x="745" y="807"/>
                    </a:cubicBezTo>
                    <a:cubicBezTo>
                      <a:pt x="1396" y="807"/>
                      <a:pt x="1613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57"/>
              <p:cNvSpPr/>
              <p:nvPr/>
            </p:nvSpPr>
            <p:spPr>
              <a:xfrm rot="-10594719">
                <a:off x="-30399" y="4853917"/>
                <a:ext cx="124260" cy="31792"/>
              </a:xfrm>
              <a:custGeom>
                <a:rect b="b" l="l" r="r" t="t"/>
                <a:pathLst>
                  <a:path extrusionOk="0" h="546" w="2134">
                    <a:moveTo>
                      <a:pt x="1850" y="1"/>
                    </a:moveTo>
                    <a:cubicBezTo>
                      <a:pt x="1808" y="1"/>
                      <a:pt x="1769" y="3"/>
                      <a:pt x="1746" y="3"/>
                    </a:cubicBezTo>
                    <a:lnTo>
                      <a:pt x="877" y="127"/>
                    </a:lnTo>
                    <a:cubicBezTo>
                      <a:pt x="598" y="127"/>
                      <a:pt x="350" y="220"/>
                      <a:pt x="133" y="375"/>
                    </a:cubicBezTo>
                    <a:cubicBezTo>
                      <a:pt x="1" y="507"/>
                      <a:pt x="134" y="545"/>
                      <a:pt x="256" y="545"/>
                    </a:cubicBezTo>
                    <a:cubicBezTo>
                      <a:pt x="306" y="545"/>
                      <a:pt x="354" y="539"/>
                      <a:pt x="381" y="530"/>
                    </a:cubicBezTo>
                    <a:lnTo>
                      <a:pt x="1250" y="406"/>
                    </a:lnTo>
                    <a:cubicBezTo>
                      <a:pt x="1529" y="406"/>
                      <a:pt x="1777" y="313"/>
                      <a:pt x="1994" y="158"/>
                    </a:cubicBezTo>
                    <a:cubicBezTo>
                      <a:pt x="2134" y="18"/>
                      <a:pt x="1977" y="1"/>
                      <a:pt x="18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57"/>
              <p:cNvSpPr/>
              <p:nvPr/>
            </p:nvSpPr>
            <p:spPr>
              <a:xfrm rot="-10594719">
                <a:off x="111684" y="4611706"/>
                <a:ext cx="130083" cy="31035"/>
              </a:xfrm>
              <a:custGeom>
                <a:rect b="b" l="l" r="r" t="t"/>
                <a:pathLst>
                  <a:path extrusionOk="0" h="533" w="2234">
                    <a:moveTo>
                      <a:pt x="900" y="0"/>
                    </a:moveTo>
                    <a:cubicBezTo>
                      <a:pt x="621" y="0"/>
                      <a:pt x="373" y="93"/>
                      <a:pt x="155" y="279"/>
                    </a:cubicBezTo>
                    <a:cubicBezTo>
                      <a:pt x="0" y="496"/>
                      <a:pt x="311" y="528"/>
                      <a:pt x="435" y="528"/>
                    </a:cubicBezTo>
                    <a:lnTo>
                      <a:pt x="1303" y="528"/>
                    </a:lnTo>
                    <a:cubicBezTo>
                      <a:pt x="1332" y="531"/>
                      <a:pt x="1361" y="532"/>
                      <a:pt x="1390" y="532"/>
                    </a:cubicBezTo>
                    <a:cubicBezTo>
                      <a:pt x="1639" y="532"/>
                      <a:pt x="1881" y="415"/>
                      <a:pt x="2048" y="248"/>
                    </a:cubicBezTo>
                    <a:cubicBezTo>
                      <a:pt x="2234" y="62"/>
                      <a:pt x="1924" y="0"/>
                      <a:pt x="17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57"/>
              <p:cNvSpPr/>
              <p:nvPr/>
            </p:nvSpPr>
            <p:spPr>
              <a:xfrm rot="-10594719">
                <a:off x="86956" y="4479838"/>
                <a:ext cx="115701" cy="30743"/>
              </a:xfrm>
              <a:custGeom>
                <a:rect b="b" l="l" r="r" t="t"/>
                <a:pathLst>
                  <a:path extrusionOk="0" h="528" w="1987">
                    <a:moveTo>
                      <a:pt x="1211" y="1"/>
                    </a:moveTo>
                    <a:cubicBezTo>
                      <a:pt x="869" y="1"/>
                      <a:pt x="1" y="528"/>
                      <a:pt x="745" y="528"/>
                    </a:cubicBezTo>
                    <a:cubicBezTo>
                      <a:pt x="1118" y="528"/>
                      <a:pt x="1986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57"/>
              <p:cNvSpPr/>
              <p:nvPr/>
            </p:nvSpPr>
            <p:spPr>
              <a:xfrm rot="-10594719">
                <a:off x="62376" y="4370819"/>
                <a:ext cx="90371" cy="41923"/>
              </a:xfrm>
              <a:custGeom>
                <a:rect b="b" l="l" r="r" t="t"/>
                <a:pathLst>
                  <a:path extrusionOk="0" h="720" w="1552">
                    <a:moveTo>
                      <a:pt x="776" y="1"/>
                    </a:moveTo>
                    <a:cubicBezTo>
                      <a:pt x="509" y="1"/>
                      <a:pt x="292" y="121"/>
                      <a:pt x="125" y="316"/>
                    </a:cubicBezTo>
                    <a:cubicBezTo>
                      <a:pt x="0" y="564"/>
                      <a:pt x="218" y="719"/>
                      <a:pt x="435" y="719"/>
                    </a:cubicBezTo>
                    <a:lnTo>
                      <a:pt x="683" y="719"/>
                    </a:lnTo>
                    <a:cubicBezTo>
                      <a:pt x="962" y="719"/>
                      <a:pt x="1241" y="626"/>
                      <a:pt x="1427" y="378"/>
                    </a:cubicBezTo>
                    <a:cubicBezTo>
                      <a:pt x="1551" y="161"/>
                      <a:pt x="1303" y="6"/>
                      <a:pt x="1117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57"/>
              <p:cNvSpPr/>
              <p:nvPr/>
            </p:nvSpPr>
            <p:spPr>
              <a:xfrm rot="-10594719">
                <a:off x="-212795" y="4459478"/>
                <a:ext cx="93981" cy="50599"/>
              </a:xfrm>
              <a:custGeom>
                <a:rect b="b" l="l" r="r" t="t"/>
                <a:pathLst>
                  <a:path extrusionOk="0" h="869" w="1614">
                    <a:moveTo>
                      <a:pt x="869" y="0"/>
                    </a:moveTo>
                    <a:cubicBezTo>
                      <a:pt x="217" y="0"/>
                      <a:pt x="0" y="869"/>
                      <a:pt x="776" y="869"/>
                    </a:cubicBezTo>
                    <a:cubicBezTo>
                      <a:pt x="1427" y="869"/>
                      <a:pt x="1613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57"/>
              <p:cNvSpPr/>
              <p:nvPr/>
            </p:nvSpPr>
            <p:spPr>
              <a:xfrm rot="-10594719">
                <a:off x="-145853" y="4541382"/>
                <a:ext cx="112032" cy="69580"/>
              </a:xfrm>
              <a:custGeom>
                <a:rect b="b" l="l" r="r" t="t"/>
                <a:pathLst>
                  <a:path extrusionOk="0" h="1195" w="1924">
                    <a:moveTo>
                      <a:pt x="1447" y="1"/>
                    </a:moveTo>
                    <a:cubicBezTo>
                      <a:pt x="1214" y="1"/>
                      <a:pt x="989" y="70"/>
                      <a:pt x="807" y="225"/>
                    </a:cubicBezTo>
                    <a:lnTo>
                      <a:pt x="186" y="722"/>
                    </a:lnTo>
                    <a:cubicBezTo>
                      <a:pt x="0" y="877"/>
                      <a:pt x="93" y="1125"/>
                      <a:pt x="311" y="1187"/>
                    </a:cubicBezTo>
                    <a:cubicBezTo>
                      <a:pt x="356" y="1192"/>
                      <a:pt x="402" y="1195"/>
                      <a:pt x="448" y="1195"/>
                    </a:cubicBezTo>
                    <a:cubicBezTo>
                      <a:pt x="688" y="1195"/>
                      <a:pt x="935" y="1126"/>
                      <a:pt x="1117" y="970"/>
                    </a:cubicBezTo>
                    <a:lnTo>
                      <a:pt x="1086" y="970"/>
                    </a:lnTo>
                    <a:lnTo>
                      <a:pt x="1706" y="474"/>
                    </a:lnTo>
                    <a:cubicBezTo>
                      <a:pt x="1924" y="319"/>
                      <a:pt x="1799" y="70"/>
                      <a:pt x="1582" y="8"/>
                    </a:cubicBezTo>
                    <a:cubicBezTo>
                      <a:pt x="1537" y="3"/>
                      <a:pt x="1492" y="1"/>
                      <a:pt x="1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57"/>
              <p:cNvSpPr/>
              <p:nvPr/>
            </p:nvSpPr>
            <p:spPr>
              <a:xfrm rot="-10594719">
                <a:off x="-117570" y="4693484"/>
                <a:ext cx="106617" cy="28938"/>
              </a:xfrm>
              <a:custGeom>
                <a:rect b="b" l="l" r="r" t="t"/>
                <a:pathLst>
                  <a:path extrusionOk="0" h="497" w="1831">
                    <a:moveTo>
                      <a:pt x="1272" y="0"/>
                    </a:moveTo>
                    <a:cubicBezTo>
                      <a:pt x="1024" y="0"/>
                      <a:pt x="0" y="496"/>
                      <a:pt x="527" y="496"/>
                    </a:cubicBezTo>
                    <a:cubicBezTo>
                      <a:pt x="807" y="496"/>
                      <a:pt x="1830" y="0"/>
                      <a:pt x="1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57"/>
              <p:cNvSpPr/>
              <p:nvPr/>
            </p:nvSpPr>
            <p:spPr>
              <a:xfrm rot="-10594719">
                <a:off x="-219900" y="4883379"/>
                <a:ext cx="128336" cy="46406"/>
              </a:xfrm>
              <a:custGeom>
                <a:rect b="b" l="l" r="r" t="t"/>
                <a:pathLst>
                  <a:path extrusionOk="0" h="797" w="2204">
                    <a:moveTo>
                      <a:pt x="1893" y="0"/>
                    </a:moveTo>
                    <a:cubicBezTo>
                      <a:pt x="1750" y="0"/>
                      <a:pt x="1587" y="34"/>
                      <a:pt x="1521" y="51"/>
                    </a:cubicBezTo>
                    <a:lnTo>
                      <a:pt x="528" y="299"/>
                    </a:lnTo>
                    <a:cubicBezTo>
                      <a:pt x="404" y="361"/>
                      <a:pt x="1" y="485"/>
                      <a:pt x="32" y="671"/>
                    </a:cubicBezTo>
                    <a:cubicBezTo>
                      <a:pt x="46" y="768"/>
                      <a:pt x="151" y="797"/>
                      <a:pt x="272" y="797"/>
                    </a:cubicBezTo>
                    <a:cubicBezTo>
                      <a:pt x="423" y="797"/>
                      <a:pt x="600" y="751"/>
                      <a:pt x="652" y="733"/>
                    </a:cubicBezTo>
                    <a:lnTo>
                      <a:pt x="1645" y="485"/>
                    </a:lnTo>
                    <a:cubicBezTo>
                      <a:pt x="1769" y="454"/>
                      <a:pt x="2203" y="330"/>
                      <a:pt x="2141" y="113"/>
                    </a:cubicBezTo>
                    <a:cubicBezTo>
                      <a:pt x="2127" y="26"/>
                      <a:pt x="2018" y="0"/>
                      <a:pt x="1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57"/>
              <p:cNvSpPr/>
              <p:nvPr/>
            </p:nvSpPr>
            <p:spPr>
              <a:xfrm rot="-10594719">
                <a:off x="-435485" y="4915741"/>
                <a:ext cx="135557" cy="51705"/>
              </a:xfrm>
              <a:custGeom>
                <a:rect b="b" l="l" r="r" t="t"/>
                <a:pathLst>
                  <a:path extrusionOk="0" h="888" w="2328">
                    <a:moveTo>
                      <a:pt x="743" y="1"/>
                    </a:moveTo>
                    <a:cubicBezTo>
                      <a:pt x="508" y="1"/>
                      <a:pt x="283" y="140"/>
                      <a:pt x="125" y="325"/>
                    </a:cubicBezTo>
                    <a:cubicBezTo>
                      <a:pt x="1" y="573"/>
                      <a:pt x="249" y="728"/>
                      <a:pt x="466" y="759"/>
                    </a:cubicBezTo>
                    <a:lnTo>
                      <a:pt x="1459" y="883"/>
                    </a:lnTo>
                    <a:cubicBezTo>
                      <a:pt x="1487" y="886"/>
                      <a:pt x="1516" y="888"/>
                      <a:pt x="1544" y="888"/>
                    </a:cubicBezTo>
                    <a:cubicBezTo>
                      <a:pt x="1794" y="888"/>
                      <a:pt x="2036" y="768"/>
                      <a:pt x="2203" y="573"/>
                    </a:cubicBezTo>
                    <a:cubicBezTo>
                      <a:pt x="2327" y="325"/>
                      <a:pt x="2079" y="170"/>
                      <a:pt x="1862" y="138"/>
                    </a:cubicBezTo>
                    <a:lnTo>
                      <a:pt x="870" y="14"/>
                    </a:lnTo>
                    <a:cubicBezTo>
                      <a:pt x="827" y="5"/>
                      <a:pt x="785" y="1"/>
                      <a:pt x="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57"/>
              <p:cNvSpPr/>
              <p:nvPr/>
            </p:nvSpPr>
            <p:spPr>
              <a:xfrm rot="-10594719">
                <a:off x="-367530" y="4751000"/>
                <a:ext cx="106617" cy="44776"/>
              </a:xfrm>
              <a:custGeom>
                <a:rect b="b" l="l" r="r" t="t"/>
                <a:pathLst>
                  <a:path extrusionOk="0" h="769" w="1831">
                    <a:moveTo>
                      <a:pt x="894" y="1"/>
                    </a:moveTo>
                    <a:cubicBezTo>
                      <a:pt x="693" y="1"/>
                      <a:pt x="501" y="59"/>
                      <a:pt x="342" y="149"/>
                    </a:cubicBezTo>
                    <a:cubicBezTo>
                      <a:pt x="187" y="242"/>
                      <a:pt x="1" y="398"/>
                      <a:pt x="218" y="491"/>
                    </a:cubicBezTo>
                    <a:lnTo>
                      <a:pt x="714" y="739"/>
                    </a:lnTo>
                    <a:cubicBezTo>
                      <a:pt x="793" y="758"/>
                      <a:pt x="874" y="769"/>
                      <a:pt x="957" y="769"/>
                    </a:cubicBezTo>
                    <a:cubicBezTo>
                      <a:pt x="1136" y="769"/>
                      <a:pt x="1320" y="721"/>
                      <a:pt x="1490" y="615"/>
                    </a:cubicBezTo>
                    <a:cubicBezTo>
                      <a:pt x="1614" y="553"/>
                      <a:pt x="1831" y="398"/>
                      <a:pt x="1614" y="273"/>
                    </a:cubicBezTo>
                    <a:lnTo>
                      <a:pt x="1117" y="25"/>
                    </a:lnTo>
                    <a:cubicBezTo>
                      <a:pt x="1043" y="9"/>
                      <a:pt x="968" y="1"/>
                      <a:pt x="8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p57"/>
              <p:cNvSpPr/>
              <p:nvPr/>
            </p:nvSpPr>
            <p:spPr>
              <a:xfrm rot="-10594719">
                <a:off x="-335072" y="4573098"/>
                <a:ext cx="84956" cy="40060"/>
              </a:xfrm>
              <a:custGeom>
                <a:rect b="b" l="l" r="r" t="t"/>
                <a:pathLst>
                  <a:path extrusionOk="0" h="688" w="1459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3"/>
                      <a:pt x="280" y="688"/>
                      <a:pt x="466" y="688"/>
                    </a:cubicBezTo>
                    <a:lnTo>
                      <a:pt x="590" y="688"/>
                    </a:lnTo>
                    <a:cubicBezTo>
                      <a:pt x="869" y="688"/>
                      <a:pt x="1117" y="595"/>
                      <a:pt x="1303" y="377"/>
                    </a:cubicBezTo>
                    <a:cubicBezTo>
                      <a:pt x="1459" y="129"/>
                      <a:pt x="1210" y="5"/>
                      <a:pt x="993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57"/>
              <p:cNvSpPr/>
              <p:nvPr/>
            </p:nvSpPr>
            <p:spPr>
              <a:xfrm rot="-10594719">
                <a:off x="-414983" y="4513806"/>
                <a:ext cx="77735" cy="47047"/>
              </a:xfrm>
              <a:custGeom>
                <a:rect b="b" l="l" r="r" t="t"/>
                <a:pathLst>
                  <a:path extrusionOk="0" h="808" w="1335">
                    <a:moveTo>
                      <a:pt x="652" y="1"/>
                    </a:moveTo>
                    <a:cubicBezTo>
                      <a:pt x="435" y="1"/>
                      <a:pt x="63" y="187"/>
                      <a:pt x="32" y="466"/>
                    </a:cubicBezTo>
                    <a:cubicBezTo>
                      <a:pt x="1" y="714"/>
                      <a:pt x="342" y="807"/>
                      <a:pt x="559" y="807"/>
                    </a:cubicBezTo>
                    <a:lnTo>
                      <a:pt x="683" y="807"/>
                    </a:lnTo>
                    <a:cubicBezTo>
                      <a:pt x="900" y="807"/>
                      <a:pt x="1272" y="621"/>
                      <a:pt x="1303" y="342"/>
                    </a:cubicBezTo>
                    <a:cubicBezTo>
                      <a:pt x="1334" y="94"/>
                      <a:pt x="993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57"/>
              <p:cNvSpPr/>
              <p:nvPr/>
            </p:nvSpPr>
            <p:spPr>
              <a:xfrm rot="-10594719">
                <a:off x="-638248" y="4580252"/>
                <a:ext cx="83500" cy="47862"/>
              </a:xfrm>
              <a:custGeom>
                <a:rect b="b" l="l" r="r" t="t"/>
                <a:pathLst>
                  <a:path extrusionOk="0" h="822" w="1434">
                    <a:moveTo>
                      <a:pt x="1017" y="0"/>
                    </a:moveTo>
                    <a:cubicBezTo>
                      <a:pt x="951" y="0"/>
                      <a:pt x="895" y="6"/>
                      <a:pt x="869" y="15"/>
                    </a:cubicBezTo>
                    <a:cubicBezTo>
                      <a:pt x="621" y="15"/>
                      <a:pt x="373" y="139"/>
                      <a:pt x="218" y="356"/>
                    </a:cubicBezTo>
                    <a:lnTo>
                      <a:pt x="94" y="604"/>
                    </a:lnTo>
                    <a:cubicBezTo>
                      <a:pt x="1" y="821"/>
                      <a:pt x="497" y="821"/>
                      <a:pt x="590" y="821"/>
                    </a:cubicBezTo>
                    <a:cubicBezTo>
                      <a:pt x="838" y="790"/>
                      <a:pt x="1087" y="666"/>
                      <a:pt x="1242" y="449"/>
                    </a:cubicBezTo>
                    <a:lnTo>
                      <a:pt x="1366" y="201"/>
                    </a:lnTo>
                    <a:cubicBezTo>
                      <a:pt x="1433" y="43"/>
                      <a:pt x="1190" y="0"/>
                      <a:pt x="1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57"/>
              <p:cNvSpPr/>
              <p:nvPr/>
            </p:nvSpPr>
            <p:spPr>
              <a:xfrm rot="-10594719">
                <a:off x="-500255" y="4633121"/>
                <a:ext cx="108422" cy="58750"/>
              </a:xfrm>
              <a:custGeom>
                <a:rect b="b" l="l" r="r" t="t"/>
                <a:pathLst>
                  <a:path extrusionOk="0" h="1009" w="1862">
                    <a:moveTo>
                      <a:pt x="1326" y="0"/>
                    </a:moveTo>
                    <a:cubicBezTo>
                      <a:pt x="1187" y="0"/>
                      <a:pt x="1039" y="39"/>
                      <a:pt x="931" y="85"/>
                    </a:cubicBezTo>
                    <a:lnTo>
                      <a:pt x="434" y="333"/>
                    </a:lnTo>
                    <a:cubicBezTo>
                      <a:pt x="248" y="427"/>
                      <a:pt x="0" y="644"/>
                      <a:pt x="155" y="861"/>
                    </a:cubicBezTo>
                    <a:cubicBezTo>
                      <a:pt x="248" y="969"/>
                      <a:pt x="388" y="1008"/>
                      <a:pt x="531" y="1008"/>
                    </a:cubicBezTo>
                    <a:cubicBezTo>
                      <a:pt x="675" y="1008"/>
                      <a:pt x="822" y="969"/>
                      <a:pt x="931" y="923"/>
                    </a:cubicBezTo>
                    <a:lnTo>
                      <a:pt x="1427" y="675"/>
                    </a:lnTo>
                    <a:cubicBezTo>
                      <a:pt x="1582" y="582"/>
                      <a:pt x="1861" y="364"/>
                      <a:pt x="1675" y="147"/>
                    </a:cubicBezTo>
                    <a:cubicBezTo>
                      <a:pt x="1598" y="39"/>
                      <a:pt x="1466" y="0"/>
                      <a:pt x="1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57"/>
              <p:cNvSpPr/>
              <p:nvPr/>
            </p:nvSpPr>
            <p:spPr>
              <a:xfrm rot="-10594719">
                <a:off x="-591684" y="4775174"/>
                <a:ext cx="79541" cy="47687"/>
              </a:xfrm>
              <a:custGeom>
                <a:rect b="b" l="l" r="r" t="t"/>
                <a:pathLst>
                  <a:path extrusionOk="0" h="819" w="1366">
                    <a:moveTo>
                      <a:pt x="909" y="1"/>
                    </a:moveTo>
                    <a:cubicBezTo>
                      <a:pt x="683" y="1"/>
                      <a:pt x="458" y="90"/>
                      <a:pt x="311" y="237"/>
                    </a:cubicBezTo>
                    <a:lnTo>
                      <a:pt x="186" y="361"/>
                    </a:lnTo>
                    <a:cubicBezTo>
                      <a:pt x="0" y="485"/>
                      <a:pt x="62" y="764"/>
                      <a:pt x="311" y="795"/>
                    </a:cubicBezTo>
                    <a:cubicBezTo>
                      <a:pt x="371" y="810"/>
                      <a:pt x="435" y="818"/>
                      <a:pt x="500" y="818"/>
                    </a:cubicBezTo>
                    <a:cubicBezTo>
                      <a:pt x="704" y="818"/>
                      <a:pt x="922" y="743"/>
                      <a:pt x="1086" y="578"/>
                    </a:cubicBezTo>
                    <a:lnTo>
                      <a:pt x="1210" y="454"/>
                    </a:lnTo>
                    <a:cubicBezTo>
                      <a:pt x="1365" y="330"/>
                      <a:pt x="1303" y="51"/>
                      <a:pt x="1086" y="20"/>
                    </a:cubicBezTo>
                    <a:cubicBezTo>
                      <a:pt x="1028" y="7"/>
                      <a:pt x="968" y="1"/>
                      <a:pt x="9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57"/>
              <p:cNvSpPr/>
              <p:nvPr/>
            </p:nvSpPr>
            <p:spPr>
              <a:xfrm rot="-10594719">
                <a:off x="-638440" y="4931436"/>
                <a:ext cx="149997" cy="31035"/>
              </a:xfrm>
              <a:custGeom>
                <a:rect b="b" l="l" r="r" t="t"/>
                <a:pathLst>
                  <a:path extrusionOk="0" h="533" w="2576">
                    <a:moveTo>
                      <a:pt x="815" y="1"/>
                    </a:moveTo>
                    <a:cubicBezTo>
                      <a:pt x="570" y="1"/>
                      <a:pt x="351" y="118"/>
                      <a:pt x="156" y="285"/>
                    </a:cubicBezTo>
                    <a:cubicBezTo>
                      <a:pt x="1" y="502"/>
                      <a:pt x="280" y="533"/>
                      <a:pt x="435" y="533"/>
                    </a:cubicBezTo>
                    <a:lnTo>
                      <a:pt x="1676" y="533"/>
                    </a:lnTo>
                    <a:cubicBezTo>
                      <a:pt x="1955" y="533"/>
                      <a:pt x="2234" y="440"/>
                      <a:pt x="2452" y="253"/>
                    </a:cubicBezTo>
                    <a:cubicBezTo>
                      <a:pt x="2576" y="36"/>
                      <a:pt x="2296" y="5"/>
                      <a:pt x="2141" y="5"/>
                    </a:cubicBezTo>
                    <a:lnTo>
                      <a:pt x="901" y="5"/>
                    </a:lnTo>
                    <a:cubicBezTo>
                      <a:pt x="872" y="2"/>
                      <a:pt x="843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57"/>
              <p:cNvSpPr/>
              <p:nvPr/>
            </p:nvSpPr>
            <p:spPr>
              <a:xfrm rot="-10594719">
                <a:off x="-799362" y="4868291"/>
                <a:ext cx="115642" cy="30802"/>
              </a:xfrm>
              <a:custGeom>
                <a:rect b="b" l="l" r="r" t="t"/>
                <a:pathLst>
                  <a:path extrusionOk="0" h="529" w="1986">
                    <a:moveTo>
                      <a:pt x="1241" y="1"/>
                    </a:moveTo>
                    <a:cubicBezTo>
                      <a:pt x="869" y="1"/>
                      <a:pt x="0" y="528"/>
                      <a:pt x="776" y="528"/>
                    </a:cubicBezTo>
                    <a:cubicBezTo>
                      <a:pt x="1117" y="528"/>
                      <a:pt x="1985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57"/>
              <p:cNvSpPr/>
              <p:nvPr/>
            </p:nvSpPr>
            <p:spPr>
              <a:xfrm rot="-10594719">
                <a:off x="-732763" y="4721604"/>
                <a:ext cx="113022" cy="51472"/>
              </a:xfrm>
              <a:custGeom>
                <a:rect b="b" l="l" r="r" t="t"/>
                <a:pathLst>
                  <a:path extrusionOk="0" h="884" w="1941">
                    <a:moveTo>
                      <a:pt x="1487" y="0"/>
                    </a:moveTo>
                    <a:cubicBezTo>
                      <a:pt x="1452" y="0"/>
                      <a:pt x="1420" y="3"/>
                      <a:pt x="1391" y="7"/>
                    </a:cubicBezTo>
                    <a:lnTo>
                      <a:pt x="647" y="131"/>
                    </a:lnTo>
                    <a:cubicBezTo>
                      <a:pt x="399" y="162"/>
                      <a:pt x="58" y="286"/>
                      <a:pt x="27" y="566"/>
                    </a:cubicBezTo>
                    <a:cubicBezTo>
                      <a:pt x="0" y="803"/>
                      <a:pt x="242" y="883"/>
                      <a:pt x="429" y="883"/>
                    </a:cubicBezTo>
                    <a:cubicBezTo>
                      <a:pt x="463" y="883"/>
                      <a:pt x="495" y="881"/>
                      <a:pt x="523" y="876"/>
                    </a:cubicBezTo>
                    <a:lnTo>
                      <a:pt x="1267" y="752"/>
                    </a:lnTo>
                    <a:cubicBezTo>
                      <a:pt x="1515" y="721"/>
                      <a:pt x="1857" y="597"/>
                      <a:pt x="1888" y="317"/>
                    </a:cubicBezTo>
                    <a:cubicBezTo>
                      <a:pt x="1940" y="81"/>
                      <a:pt x="1680" y="0"/>
                      <a:pt x="14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57"/>
              <p:cNvSpPr/>
              <p:nvPr/>
            </p:nvSpPr>
            <p:spPr>
              <a:xfrm rot="-10594719">
                <a:off x="-778463" y="4637919"/>
                <a:ext cx="113837" cy="34354"/>
              </a:xfrm>
              <a:custGeom>
                <a:rect b="b" l="l" r="r" t="t"/>
                <a:pathLst>
                  <a:path extrusionOk="0" h="590" w="1955">
                    <a:moveTo>
                      <a:pt x="1179" y="0"/>
                    </a:moveTo>
                    <a:cubicBezTo>
                      <a:pt x="807" y="0"/>
                      <a:pt x="0" y="590"/>
                      <a:pt x="745" y="590"/>
                    </a:cubicBezTo>
                    <a:cubicBezTo>
                      <a:pt x="1117" y="590"/>
                      <a:pt x="1954" y="0"/>
                      <a:pt x="1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03" name="Google Shape;1403;p57"/>
          <p:cNvGrpSpPr/>
          <p:nvPr/>
        </p:nvGrpSpPr>
        <p:grpSpPr>
          <a:xfrm rot="2036280">
            <a:off x="6998166" y="4429926"/>
            <a:ext cx="1267565" cy="2033647"/>
            <a:chOff x="2402100" y="3854125"/>
            <a:chExt cx="435600" cy="698825"/>
          </a:xfrm>
        </p:grpSpPr>
        <p:sp>
          <p:nvSpPr>
            <p:cNvPr id="1404" name="Google Shape;1404;p57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57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57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57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57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57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57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57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57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57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57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57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57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7" name="Google Shape;1417;p57"/>
          <p:cNvGrpSpPr/>
          <p:nvPr/>
        </p:nvGrpSpPr>
        <p:grpSpPr>
          <a:xfrm rot="-7824626">
            <a:off x="7654395" y="-145169"/>
            <a:ext cx="1853843" cy="1381828"/>
            <a:chOff x="4500175" y="3779525"/>
            <a:chExt cx="1136425" cy="847075"/>
          </a:xfrm>
        </p:grpSpPr>
        <p:sp>
          <p:nvSpPr>
            <p:cNvPr id="1418" name="Google Shape;1418;p57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57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57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57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57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57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57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57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57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57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57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9" name="Google Shape;1429;p57"/>
          <p:cNvGrpSpPr/>
          <p:nvPr/>
        </p:nvGrpSpPr>
        <p:grpSpPr>
          <a:xfrm rot="-437880">
            <a:off x="8297425" y="3922467"/>
            <a:ext cx="1063081" cy="1875116"/>
            <a:chOff x="2797700" y="3217325"/>
            <a:chExt cx="682725" cy="1204225"/>
          </a:xfrm>
        </p:grpSpPr>
        <p:sp>
          <p:nvSpPr>
            <p:cNvPr id="1430" name="Google Shape;1430;p57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57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57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57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57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57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57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7" name="Google Shape;1437;p57"/>
          <p:cNvGrpSpPr/>
          <p:nvPr/>
        </p:nvGrpSpPr>
        <p:grpSpPr>
          <a:xfrm>
            <a:off x="1193663" y="4651350"/>
            <a:ext cx="610325" cy="417350"/>
            <a:chOff x="364525" y="2023775"/>
            <a:chExt cx="610325" cy="417350"/>
          </a:xfrm>
        </p:grpSpPr>
        <p:sp>
          <p:nvSpPr>
            <p:cNvPr id="1438" name="Google Shape;1438;p57"/>
            <p:cNvSpPr/>
            <p:nvPr/>
          </p:nvSpPr>
          <p:spPr>
            <a:xfrm>
              <a:off x="739075" y="2213250"/>
              <a:ext cx="87825" cy="70625"/>
            </a:xfrm>
            <a:custGeom>
              <a:rect b="b" l="l" r="r" t="t"/>
              <a:pathLst>
                <a:path extrusionOk="0" h="2825" w="3513">
                  <a:moveTo>
                    <a:pt x="2208" y="836"/>
                  </a:moveTo>
                  <a:lnTo>
                    <a:pt x="2208" y="836"/>
                  </a:lnTo>
                  <a:cubicBezTo>
                    <a:pt x="2203" y="904"/>
                    <a:pt x="2191" y="972"/>
                    <a:pt x="2174" y="1040"/>
                  </a:cubicBezTo>
                  <a:lnTo>
                    <a:pt x="2174" y="1040"/>
                  </a:lnTo>
                  <a:cubicBezTo>
                    <a:pt x="2168" y="1040"/>
                    <a:pt x="2162" y="1040"/>
                    <a:pt x="2156" y="1040"/>
                  </a:cubicBezTo>
                  <a:cubicBezTo>
                    <a:pt x="1982" y="1040"/>
                    <a:pt x="1801" y="1092"/>
                    <a:pt x="1677" y="1184"/>
                  </a:cubicBezTo>
                  <a:lnTo>
                    <a:pt x="1677" y="1184"/>
                  </a:lnTo>
                  <a:cubicBezTo>
                    <a:pt x="1681" y="1171"/>
                    <a:pt x="1686" y="1157"/>
                    <a:pt x="1692" y="1142"/>
                  </a:cubicBezTo>
                  <a:lnTo>
                    <a:pt x="1692" y="1142"/>
                  </a:lnTo>
                  <a:cubicBezTo>
                    <a:pt x="1808" y="1029"/>
                    <a:pt x="1938" y="929"/>
                    <a:pt x="2080" y="847"/>
                  </a:cubicBezTo>
                  <a:lnTo>
                    <a:pt x="2080" y="847"/>
                  </a:lnTo>
                  <a:cubicBezTo>
                    <a:pt x="2121" y="840"/>
                    <a:pt x="2164" y="837"/>
                    <a:pt x="2208" y="836"/>
                  </a:cubicBezTo>
                  <a:close/>
                  <a:moveTo>
                    <a:pt x="2191" y="1"/>
                  </a:moveTo>
                  <a:cubicBezTo>
                    <a:pt x="2048" y="1"/>
                    <a:pt x="1893" y="40"/>
                    <a:pt x="1769" y="86"/>
                  </a:cubicBezTo>
                  <a:lnTo>
                    <a:pt x="1800" y="86"/>
                  </a:lnTo>
                  <a:cubicBezTo>
                    <a:pt x="1704" y="126"/>
                    <a:pt x="1612" y="171"/>
                    <a:pt x="1523" y="220"/>
                  </a:cubicBezTo>
                  <a:lnTo>
                    <a:pt x="1523" y="220"/>
                  </a:lnTo>
                  <a:cubicBezTo>
                    <a:pt x="1395" y="270"/>
                    <a:pt x="1270" y="329"/>
                    <a:pt x="1148" y="396"/>
                  </a:cubicBezTo>
                  <a:cubicBezTo>
                    <a:pt x="917" y="535"/>
                    <a:pt x="739" y="735"/>
                    <a:pt x="634" y="970"/>
                  </a:cubicBezTo>
                  <a:lnTo>
                    <a:pt x="634" y="970"/>
                  </a:lnTo>
                  <a:cubicBezTo>
                    <a:pt x="304" y="1382"/>
                    <a:pt x="81" y="1881"/>
                    <a:pt x="0" y="2413"/>
                  </a:cubicBezTo>
                  <a:cubicBezTo>
                    <a:pt x="0" y="2568"/>
                    <a:pt x="94" y="2723"/>
                    <a:pt x="249" y="2754"/>
                  </a:cubicBezTo>
                  <a:cubicBezTo>
                    <a:pt x="443" y="2801"/>
                    <a:pt x="641" y="2824"/>
                    <a:pt x="839" y="2824"/>
                  </a:cubicBezTo>
                  <a:cubicBezTo>
                    <a:pt x="2189" y="2824"/>
                    <a:pt x="3513" y="1764"/>
                    <a:pt x="3351" y="303"/>
                  </a:cubicBezTo>
                  <a:cubicBezTo>
                    <a:pt x="3351" y="148"/>
                    <a:pt x="3102" y="55"/>
                    <a:pt x="2978" y="55"/>
                  </a:cubicBezTo>
                  <a:cubicBezTo>
                    <a:pt x="2837" y="35"/>
                    <a:pt x="2696" y="25"/>
                    <a:pt x="2558" y="25"/>
                  </a:cubicBezTo>
                  <a:cubicBezTo>
                    <a:pt x="2499" y="25"/>
                    <a:pt x="2441" y="27"/>
                    <a:pt x="2383" y="30"/>
                  </a:cubicBezTo>
                  <a:lnTo>
                    <a:pt x="2383" y="30"/>
                  </a:lnTo>
                  <a:cubicBezTo>
                    <a:pt x="2325" y="10"/>
                    <a:pt x="2259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57"/>
            <p:cNvSpPr/>
            <p:nvPr/>
          </p:nvSpPr>
          <p:spPr>
            <a:xfrm>
              <a:off x="866250" y="2220425"/>
              <a:ext cx="108600" cy="75500"/>
            </a:xfrm>
            <a:custGeom>
              <a:rect b="b" l="l" r="r" t="t"/>
              <a:pathLst>
                <a:path extrusionOk="0" h="3020" w="4344">
                  <a:moveTo>
                    <a:pt x="2513" y="699"/>
                  </a:moveTo>
                  <a:cubicBezTo>
                    <a:pt x="2792" y="730"/>
                    <a:pt x="2823" y="1350"/>
                    <a:pt x="2730" y="1598"/>
                  </a:cubicBezTo>
                  <a:cubicBezTo>
                    <a:pt x="2634" y="1829"/>
                    <a:pt x="2395" y="2000"/>
                    <a:pt x="2131" y="2111"/>
                  </a:cubicBezTo>
                  <a:lnTo>
                    <a:pt x="2131" y="2111"/>
                  </a:lnTo>
                  <a:cubicBezTo>
                    <a:pt x="2398" y="1917"/>
                    <a:pt x="2620" y="1664"/>
                    <a:pt x="2730" y="1443"/>
                  </a:cubicBezTo>
                  <a:cubicBezTo>
                    <a:pt x="2854" y="1195"/>
                    <a:pt x="2637" y="1086"/>
                    <a:pt x="2366" y="1086"/>
                  </a:cubicBezTo>
                  <a:cubicBezTo>
                    <a:pt x="2239" y="1086"/>
                    <a:pt x="2100" y="1110"/>
                    <a:pt x="1978" y="1155"/>
                  </a:cubicBezTo>
                  <a:lnTo>
                    <a:pt x="1978" y="1155"/>
                  </a:lnTo>
                  <a:cubicBezTo>
                    <a:pt x="2152" y="913"/>
                    <a:pt x="2390" y="699"/>
                    <a:pt x="2513" y="699"/>
                  </a:cubicBezTo>
                  <a:close/>
                  <a:moveTo>
                    <a:pt x="2930" y="1"/>
                  </a:moveTo>
                  <a:cubicBezTo>
                    <a:pt x="2394" y="1"/>
                    <a:pt x="1757" y="323"/>
                    <a:pt x="1310" y="698"/>
                  </a:cubicBezTo>
                  <a:lnTo>
                    <a:pt x="1310" y="698"/>
                  </a:lnTo>
                  <a:cubicBezTo>
                    <a:pt x="1244" y="722"/>
                    <a:pt x="1180" y="753"/>
                    <a:pt x="1117" y="792"/>
                  </a:cubicBezTo>
                  <a:cubicBezTo>
                    <a:pt x="621" y="1164"/>
                    <a:pt x="1" y="1629"/>
                    <a:pt x="156" y="2343"/>
                  </a:cubicBezTo>
                  <a:cubicBezTo>
                    <a:pt x="246" y="2861"/>
                    <a:pt x="664" y="3019"/>
                    <a:pt x="1100" y="3019"/>
                  </a:cubicBezTo>
                  <a:cubicBezTo>
                    <a:pt x="1264" y="3019"/>
                    <a:pt x="1430" y="2997"/>
                    <a:pt x="1583" y="2963"/>
                  </a:cubicBezTo>
                  <a:cubicBezTo>
                    <a:pt x="2575" y="2715"/>
                    <a:pt x="4343" y="2032"/>
                    <a:pt x="3847" y="668"/>
                  </a:cubicBezTo>
                  <a:cubicBezTo>
                    <a:pt x="3682" y="184"/>
                    <a:pt x="3335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57"/>
            <p:cNvSpPr/>
            <p:nvPr/>
          </p:nvSpPr>
          <p:spPr>
            <a:xfrm>
              <a:off x="620425" y="2375175"/>
              <a:ext cx="91525" cy="65950"/>
            </a:xfrm>
            <a:custGeom>
              <a:rect b="b" l="l" r="r" t="t"/>
              <a:pathLst>
                <a:path extrusionOk="0" h="2638" w="3661">
                  <a:moveTo>
                    <a:pt x="2723" y="0"/>
                  </a:moveTo>
                  <a:cubicBezTo>
                    <a:pt x="2311" y="0"/>
                    <a:pt x="1906" y="96"/>
                    <a:pt x="1544" y="275"/>
                  </a:cubicBezTo>
                  <a:lnTo>
                    <a:pt x="1544" y="275"/>
                  </a:lnTo>
                  <a:cubicBezTo>
                    <a:pt x="1475" y="284"/>
                    <a:pt x="1404" y="305"/>
                    <a:pt x="1334" y="340"/>
                  </a:cubicBezTo>
                  <a:cubicBezTo>
                    <a:pt x="621" y="681"/>
                    <a:pt x="125" y="1364"/>
                    <a:pt x="1" y="2139"/>
                  </a:cubicBezTo>
                  <a:cubicBezTo>
                    <a:pt x="1" y="2294"/>
                    <a:pt x="94" y="2419"/>
                    <a:pt x="249" y="2481"/>
                  </a:cubicBezTo>
                  <a:cubicBezTo>
                    <a:pt x="521" y="2587"/>
                    <a:pt x="811" y="2637"/>
                    <a:pt x="1101" y="2637"/>
                  </a:cubicBezTo>
                  <a:cubicBezTo>
                    <a:pt x="2333" y="2637"/>
                    <a:pt x="3586" y="1738"/>
                    <a:pt x="3661" y="433"/>
                  </a:cubicBezTo>
                  <a:cubicBezTo>
                    <a:pt x="3661" y="216"/>
                    <a:pt x="3475" y="123"/>
                    <a:pt x="3289" y="61"/>
                  </a:cubicBezTo>
                  <a:cubicBezTo>
                    <a:pt x="3101" y="20"/>
                    <a:pt x="2911" y="0"/>
                    <a:pt x="2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57"/>
            <p:cNvSpPr/>
            <p:nvPr/>
          </p:nvSpPr>
          <p:spPr>
            <a:xfrm>
              <a:off x="571500" y="2185225"/>
              <a:ext cx="110225" cy="72125"/>
            </a:xfrm>
            <a:custGeom>
              <a:rect b="b" l="l" r="r" t="t"/>
              <a:pathLst>
                <a:path extrusionOk="0" h="2885" w="4409">
                  <a:moveTo>
                    <a:pt x="2634" y="609"/>
                  </a:moveTo>
                  <a:lnTo>
                    <a:pt x="2634" y="609"/>
                  </a:lnTo>
                  <a:cubicBezTo>
                    <a:pt x="2661" y="624"/>
                    <a:pt x="2693" y="648"/>
                    <a:pt x="2733" y="680"/>
                  </a:cubicBezTo>
                  <a:cubicBezTo>
                    <a:pt x="2857" y="742"/>
                    <a:pt x="2950" y="866"/>
                    <a:pt x="2981" y="1021"/>
                  </a:cubicBezTo>
                  <a:cubicBezTo>
                    <a:pt x="3061" y="1770"/>
                    <a:pt x="2058" y="2173"/>
                    <a:pt x="1382" y="2270"/>
                  </a:cubicBezTo>
                  <a:lnTo>
                    <a:pt x="1382" y="2270"/>
                  </a:lnTo>
                  <a:cubicBezTo>
                    <a:pt x="1364" y="2194"/>
                    <a:pt x="1356" y="2116"/>
                    <a:pt x="1356" y="2038"/>
                  </a:cubicBezTo>
                  <a:lnTo>
                    <a:pt x="1356" y="2038"/>
                  </a:lnTo>
                  <a:cubicBezTo>
                    <a:pt x="2128" y="1962"/>
                    <a:pt x="3118" y="1422"/>
                    <a:pt x="2640" y="618"/>
                  </a:cubicBezTo>
                  <a:cubicBezTo>
                    <a:pt x="2638" y="615"/>
                    <a:pt x="2636" y="612"/>
                    <a:pt x="2634" y="609"/>
                  </a:cubicBezTo>
                  <a:close/>
                  <a:moveTo>
                    <a:pt x="2955" y="0"/>
                  </a:moveTo>
                  <a:cubicBezTo>
                    <a:pt x="2698" y="0"/>
                    <a:pt x="2442" y="49"/>
                    <a:pt x="2237" y="121"/>
                  </a:cubicBezTo>
                  <a:cubicBezTo>
                    <a:pt x="1803" y="278"/>
                    <a:pt x="1486" y="570"/>
                    <a:pt x="1241" y="922"/>
                  </a:cubicBezTo>
                  <a:lnTo>
                    <a:pt x="1241" y="922"/>
                  </a:lnTo>
                  <a:cubicBezTo>
                    <a:pt x="546" y="1259"/>
                    <a:pt x="1" y="1909"/>
                    <a:pt x="314" y="2727"/>
                  </a:cubicBezTo>
                  <a:cubicBezTo>
                    <a:pt x="345" y="2851"/>
                    <a:pt x="531" y="2851"/>
                    <a:pt x="655" y="2882"/>
                  </a:cubicBezTo>
                  <a:cubicBezTo>
                    <a:pt x="702" y="2884"/>
                    <a:pt x="748" y="2885"/>
                    <a:pt x="795" y="2885"/>
                  </a:cubicBezTo>
                  <a:cubicBezTo>
                    <a:pt x="1589" y="2885"/>
                    <a:pt x="2401" y="2639"/>
                    <a:pt x="3074" y="2200"/>
                  </a:cubicBezTo>
                  <a:cubicBezTo>
                    <a:pt x="3571" y="1859"/>
                    <a:pt x="4408" y="1114"/>
                    <a:pt x="3974" y="463"/>
                  </a:cubicBezTo>
                  <a:cubicBezTo>
                    <a:pt x="3765" y="121"/>
                    <a:pt x="3359" y="0"/>
                    <a:pt x="2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57"/>
            <p:cNvSpPr/>
            <p:nvPr/>
          </p:nvSpPr>
          <p:spPr>
            <a:xfrm>
              <a:off x="758450" y="2059975"/>
              <a:ext cx="102400" cy="71400"/>
            </a:xfrm>
            <a:custGeom>
              <a:rect b="b" l="l" r="r" t="t"/>
              <a:pathLst>
                <a:path extrusionOk="0" h="2856" w="4096">
                  <a:moveTo>
                    <a:pt x="2303" y="689"/>
                  </a:moveTo>
                  <a:cubicBezTo>
                    <a:pt x="2370" y="689"/>
                    <a:pt x="2416" y="740"/>
                    <a:pt x="2451" y="882"/>
                  </a:cubicBezTo>
                  <a:cubicBezTo>
                    <a:pt x="2514" y="1068"/>
                    <a:pt x="2514" y="1285"/>
                    <a:pt x="2420" y="1471"/>
                  </a:cubicBezTo>
                  <a:cubicBezTo>
                    <a:pt x="2405" y="1551"/>
                    <a:pt x="2381" y="1624"/>
                    <a:pt x="2349" y="1692"/>
                  </a:cubicBezTo>
                  <a:lnTo>
                    <a:pt x="2349" y="1692"/>
                  </a:lnTo>
                  <a:cubicBezTo>
                    <a:pt x="2336" y="1658"/>
                    <a:pt x="2310" y="1625"/>
                    <a:pt x="2265" y="1595"/>
                  </a:cubicBezTo>
                  <a:cubicBezTo>
                    <a:pt x="2199" y="1548"/>
                    <a:pt x="2115" y="1529"/>
                    <a:pt x="2026" y="1529"/>
                  </a:cubicBezTo>
                  <a:cubicBezTo>
                    <a:pt x="1963" y="1529"/>
                    <a:pt x="1898" y="1539"/>
                    <a:pt x="1834" y="1553"/>
                  </a:cubicBezTo>
                  <a:lnTo>
                    <a:pt x="1834" y="1553"/>
                  </a:lnTo>
                  <a:lnTo>
                    <a:pt x="1800" y="1502"/>
                  </a:lnTo>
                  <a:cubicBezTo>
                    <a:pt x="1800" y="1440"/>
                    <a:pt x="1707" y="1378"/>
                    <a:pt x="1676" y="1285"/>
                  </a:cubicBezTo>
                  <a:cubicBezTo>
                    <a:pt x="1676" y="1198"/>
                    <a:pt x="1697" y="1124"/>
                    <a:pt x="1732" y="1059"/>
                  </a:cubicBezTo>
                  <a:lnTo>
                    <a:pt x="1732" y="1059"/>
                  </a:lnTo>
                  <a:cubicBezTo>
                    <a:pt x="1754" y="1051"/>
                    <a:pt x="1777" y="1043"/>
                    <a:pt x="1800" y="1037"/>
                  </a:cubicBezTo>
                  <a:cubicBezTo>
                    <a:pt x="1936" y="983"/>
                    <a:pt x="2262" y="881"/>
                    <a:pt x="2299" y="689"/>
                  </a:cubicBezTo>
                  <a:lnTo>
                    <a:pt x="2299" y="689"/>
                  </a:lnTo>
                  <a:cubicBezTo>
                    <a:pt x="2301" y="689"/>
                    <a:pt x="2302" y="689"/>
                    <a:pt x="2303" y="689"/>
                  </a:cubicBezTo>
                  <a:close/>
                  <a:moveTo>
                    <a:pt x="2014" y="2065"/>
                  </a:moveTo>
                  <a:lnTo>
                    <a:pt x="2014" y="2065"/>
                  </a:lnTo>
                  <a:cubicBezTo>
                    <a:pt x="1874" y="2152"/>
                    <a:pt x="1710" y="2201"/>
                    <a:pt x="1541" y="2206"/>
                  </a:cubicBezTo>
                  <a:lnTo>
                    <a:pt x="1541" y="2206"/>
                  </a:lnTo>
                  <a:cubicBezTo>
                    <a:pt x="1706" y="2186"/>
                    <a:pt x="1869" y="2134"/>
                    <a:pt x="2014" y="2065"/>
                  </a:cubicBezTo>
                  <a:close/>
                  <a:moveTo>
                    <a:pt x="2680" y="1"/>
                  </a:moveTo>
                  <a:cubicBezTo>
                    <a:pt x="1961" y="1"/>
                    <a:pt x="1078" y="536"/>
                    <a:pt x="754" y="964"/>
                  </a:cubicBezTo>
                  <a:lnTo>
                    <a:pt x="754" y="964"/>
                  </a:lnTo>
                  <a:cubicBezTo>
                    <a:pt x="311" y="1302"/>
                    <a:pt x="1" y="1786"/>
                    <a:pt x="1" y="2402"/>
                  </a:cubicBezTo>
                  <a:cubicBezTo>
                    <a:pt x="1" y="2495"/>
                    <a:pt x="1" y="2526"/>
                    <a:pt x="94" y="2588"/>
                  </a:cubicBezTo>
                  <a:cubicBezTo>
                    <a:pt x="403" y="2773"/>
                    <a:pt x="762" y="2855"/>
                    <a:pt x="1127" y="2855"/>
                  </a:cubicBezTo>
                  <a:cubicBezTo>
                    <a:pt x="1676" y="2855"/>
                    <a:pt x="2240" y="2669"/>
                    <a:pt x="2669" y="2371"/>
                  </a:cubicBezTo>
                  <a:cubicBezTo>
                    <a:pt x="3258" y="1999"/>
                    <a:pt x="4096" y="913"/>
                    <a:pt x="3382" y="261"/>
                  </a:cubicBezTo>
                  <a:cubicBezTo>
                    <a:pt x="3197" y="76"/>
                    <a:pt x="2950" y="1"/>
                    <a:pt x="2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57"/>
            <p:cNvSpPr/>
            <p:nvPr/>
          </p:nvSpPr>
          <p:spPr>
            <a:xfrm>
              <a:off x="474200" y="2335625"/>
              <a:ext cx="88100" cy="62525"/>
            </a:xfrm>
            <a:custGeom>
              <a:rect b="b" l="l" r="r" t="t"/>
              <a:pathLst>
                <a:path extrusionOk="0" h="2501" w="3524">
                  <a:moveTo>
                    <a:pt x="2252" y="519"/>
                  </a:moveTo>
                  <a:cubicBezTo>
                    <a:pt x="2279" y="519"/>
                    <a:pt x="2303" y="521"/>
                    <a:pt x="2323" y="525"/>
                  </a:cubicBezTo>
                  <a:lnTo>
                    <a:pt x="2323" y="525"/>
                  </a:lnTo>
                  <a:cubicBezTo>
                    <a:pt x="2304" y="526"/>
                    <a:pt x="2290" y="526"/>
                    <a:pt x="2282" y="526"/>
                  </a:cubicBezTo>
                  <a:cubicBezTo>
                    <a:pt x="2034" y="557"/>
                    <a:pt x="1786" y="650"/>
                    <a:pt x="1631" y="868"/>
                  </a:cubicBezTo>
                  <a:cubicBezTo>
                    <a:pt x="1606" y="886"/>
                    <a:pt x="1586" y="903"/>
                    <a:pt x="1571" y="916"/>
                  </a:cubicBezTo>
                  <a:lnTo>
                    <a:pt x="1571" y="916"/>
                  </a:lnTo>
                  <a:cubicBezTo>
                    <a:pt x="1551" y="909"/>
                    <a:pt x="1530" y="899"/>
                    <a:pt x="1510" y="888"/>
                  </a:cubicBezTo>
                  <a:lnTo>
                    <a:pt x="1510" y="888"/>
                  </a:lnTo>
                  <a:cubicBezTo>
                    <a:pt x="1682" y="717"/>
                    <a:pt x="1899" y="578"/>
                    <a:pt x="2158" y="526"/>
                  </a:cubicBezTo>
                  <a:cubicBezTo>
                    <a:pt x="2193" y="521"/>
                    <a:pt x="2224" y="519"/>
                    <a:pt x="2252" y="519"/>
                  </a:cubicBezTo>
                  <a:close/>
                  <a:moveTo>
                    <a:pt x="2346" y="1080"/>
                  </a:moveTo>
                  <a:cubicBezTo>
                    <a:pt x="2345" y="1082"/>
                    <a:pt x="2345" y="1083"/>
                    <a:pt x="2344" y="1085"/>
                  </a:cubicBezTo>
                  <a:cubicBezTo>
                    <a:pt x="2152" y="1525"/>
                    <a:pt x="1813" y="1941"/>
                    <a:pt x="1349" y="1986"/>
                  </a:cubicBezTo>
                  <a:lnTo>
                    <a:pt x="1349" y="1986"/>
                  </a:lnTo>
                  <a:cubicBezTo>
                    <a:pt x="1329" y="1936"/>
                    <a:pt x="1310" y="1889"/>
                    <a:pt x="1290" y="1829"/>
                  </a:cubicBezTo>
                  <a:cubicBezTo>
                    <a:pt x="1290" y="1798"/>
                    <a:pt x="1290" y="1767"/>
                    <a:pt x="1321" y="1736"/>
                  </a:cubicBezTo>
                  <a:cubicBezTo>
                    <a:pt x="1326" y="1726"/>
                    <a:pt x="1330" y="1716"/>
                    <a:pt x="1334" y="1707"/>
                  </a:cubicBezTo>
                  <a:lnTo>
                    <a:pt x="1334" y="1707"/>
                  </a:lnTo>
                  <a:cubicBezTo>
                    <a:pt x="1452" y="1672"/>
                    <a:pt x="1563" y="1620"/>
                    <a:pt x="1662" y="1550"/>
                  </a:cubicBezTo>
                  <a:cubicBezTo>
                    <a:pt x="1757" y="1487"/>
                    <a:pt x="1795" y="1416"/>
                    <a:pt x="1781" y="1357"/>
                  </a:cubicBezTo>
                  <a:lnTo>
                    <a:pt x="1781" y="1357"/>
                  </a:lnTo>
                  <a:cubicBezTo>
                    <a:pt x="1984" y="1293"/>
                    <a:pt x="2177" y="1198"/>
                    <a:pt x="2346" y="1080"/>
                  </a:cubicBezTo>
                  <a:close/>
                  <a:moveTo>
                    <a:pt x="2800" y="0"/>
                  </a:moveTo>
                  <a:cubicBezTo>
                    <a:pt x="1895" y="0"/>
                    <a:pt x="1020" y="374"/>
                    <a:pt x="390" y="1054"/>
                  </a:cubicBezTo>
                  <a:cubicBezTo>
                    <a:pt x="328" y="1116"/>
                    <a:pt x="297" y="1178"/>
                    <a:pt x="390" y="1240"/>
                  </a:cubicBezTo>
                  <a:cubicBezTo>
                    <a:pt x="484" y="1301"/>
                    <a:pt x="587" y="1349"/>
                    <a:pt x="694" y="1383"/>
                  </a:cubicBezTo>
                  <a:lnTo>
                    <a:pt x="694" y="1383"/>
                  </a:lnTo>
                  <a:cubicBezTo>
                    <a:pt x="435" y="1496"/>
                    <a:pt x="218" y="1680"/>
                    <a:pt x="142" y="1953"/>
                  </a:cubicBezTo>
                  <a:cubicBezTo>
                    <a:pt x="0" y="2398"/>
                    <a:pt x="347" y="2500"/>
                    <a:pt x="708" y="2500"/>
                  </a:cubicBezTo>
                  <a:cubicBezTo>
                    <a:pt x="901" y="2500"/>
                    <a:pt x="1098" y="2471"/>
                    <a:pt x="1228" y="2450"/>
                  </a:cubicBezTo>
                  <a:cubicBezTo>
                    <a:pt x="2406" y="2263"/>
                    <a:pt x="3523" y="1426"/>
                    <a:pt x="3523" y="154"/>
                  </a:cubicBezTo>
                  <a:cubicBezTo>
                    <a:pt x="3492" y="123"/>
                    <a:pt x="3461" y="92"/>
                    <a:pt x="3430" y="61"/>
                  </a:cubicBezTo>
                  <a:cubicBezTo>
                    <a:pt x="3220" y="20"/>
                    <a:pt x="3009" y="0"/>
                    <a:pt x="2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57"/>
            <p:cNvSpPr/>
            <p:nvPr/>
          </p:nvSpPr>
          <p:spPr>
            <a:xfrm>
              <a:off x="608800" y="2023775"/>
              <a:ext cx="93075" cy="63850"/>
            </a:xfrm>
            <a:custGeom>
              <a:rect b="b" l="l" r="r" t="t"/>
              <a:pathLst>
                <a:path extrusionOk="0" h="2554" w="3723">
                  <a:moveTo>
                    <a:pt x="2475" y="593"/>
                  </a:moveTo>
                  <a:cubicBezTo>
                    <a:pt x="2495" y="593"/>
                    <a:pt x="2514" y="593"/>
                    <a:pt x="2534" y="594"/>
                  </a:cubicBezTo>
                  <a:lnTo>
                    <a:pt x="2534" y="594"/>
                  </a:lnTo>
                  <a:cubicBezTo>
                    <a:pt x="2478" y="780"/>
                    <a:pt x="2398" y="959"/>
                    <a:pt x="2296" y="1122"/>
                  </a:cubicBezTo>
                  <a:lnTo>
                    <a:pt x="2296" y="1122"/>
                  </a:lnTo>
                  <a:cubicBezTo>
                    <a:pt x="2260" y="1063"/>
                    <a:pt x="2150" y="1034"/>
                    <a:pt x="2013" y="1030"/>
                  </a:cubicBezTo>
                  <a:lnTo>
                    <a:pt x="2013" y="1030"/>
                  </a:lnTo>
                  <a:cubicBezTo>
                    <a:pt x="1950" y="986"/>
                    <a:pt x="1856" y="965"/>
                    <a:pt x="1768" y="965"/>
                  </a:cubicBezTo>
                  <a:cubicBezTo>
                    <a:pt x="1679" y="965"/>
                    <a:pt x="1590" y="970"/>
                    <a:pt x="1501" y="981"/>
                  </a:cubicBezTo>
                  <a:lnTo>
                    <a:pt x="1501" y="981"/>
                  </a:lnTo>
                  <a:cubicBezTo>
                    <a:pt x="1593" y="864"/>
                    <a:pt x="1713" y="776"/>
                    <a:pt x="1861" y="717"/>
                  </a:cubicBezTo>
                  <a:cubicBezTo>
                    <a:pt x="2048" y="634"/>
                    <a:pt x="2261" y="593"/>
                    <a:pt x="2475" y="593"/>
                  </a:cubicBezTo>
                  <a:close/>
                  <a:moveTo>
                    <a:pt x="1817" y="1652"/>
                  </a:moveTo>
                  <a:cubicBezTo>
                    <a:pt x="1621" y="1799"/>
                    <a:pt x="1394" y="1902"/>
                    <a:pt x="1146" y="1942"/>
                  </a:cubicBezTo>
                  <a:lnTo>
                    <a:pt x="1146" y="1942"/>
                  </a:lnTo>
                  <a:cubicBezTo>
                    <a:pt x="1156" y="1900"/>
                    <a:pt x="1169" y="1856"/>
                    <a:pt x="1183" y="1813"/>
                  </a:cubicBezTo>
                  <a:lnTo>
                    <a:pt x="1183" y="1813"/>
                  </a:lnTo>
                  <a:cubicBezTo>
                    <a:pt x="1183" y="1813"/>
                    <a:pt x="1184" y="1813"/>
                    <a:pt x="1184" y="1813"/>
                  </a:cubicBezTo>
                  <a:cubicBezTo>
                    <a:pt x="1403" y="1813"/>
                    <a:pt x="1622" y="1755"/>
                    <a:pt x="1817" y="1652"/>
                  </a:cubicBezTo>
                  <a:close/>
                  <a:moveTo>
                    <a:pt x="2849" y="1"/>
                  </a:moveTo>
                  <a:cubicBezTo>
                    <a:pt x="2471" y="1"/>
                    <a:pt x="2098" y="69"/>
                    <a:pt x="1737" y="189"/>
                  </a:cubicBezTo>
                  <a:cubicBezTo>
                    <a:pt x="1303" y="345"/>
                    <a:pt x="497" y="686"/>
                    <a:pt x="310" y="1151"/>
                  </a:cubicBezTo>
                  <a:cubicBezTo>
                    <a:pt x="233" y="1305"/>
                    <a:pt x="258" y="1428"/>
                    <a:pt x="337" y="1524"/>
                  </a:cubicBezTo>
                  <a:lnTo>
                    <a:pt x="337" y="1524"/>
                  </a:lnTo>
                  <a:cubicBezTo>
                    <a:pt x="129" y="1749"/>
                    <a:pt x="0" y="2039"/>
                    <a:pt x="0" y="2392"/>
                  </a:cubicBezTo>
                  <a:cubicBezTo>
                    <a:pt x="0" y="2547"/>
                    <a:pt x="248" y="2547"/>
                    <a:pt x="341" y="2547"/>
                  </a:cubicBezTo>
                  <a:cubicBezTo>
                    <a:pt x="411" y="2551"/>
                    <a:pt x="480" y="2554"/>
                    <a:pt x="549" y="2554"/>
                  </a:cubicBezTo>
                  <a:cubicBezTo>
                    <a:pt x="1944" y="2554"/>
                    <a:pt x="3366" y="1671"/>
                    <a:pt x="3692" y="283"/>
                  </a:cubicBezTo>
                  <a:cubicBezTo>
                    <a:pt x="3723" y="127"/>
                    <a:pt x="3567" y="65"/>
                    <a:pt x="3474" y="65"/>
                  </a:cubicBezTo>
                  <a:cubicBezTo>
                    <a:pt x="3266" y="21"/>
                    <a:pt x="3057" y="1"/>
                    <a:pt x="2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57"/>
            <p:cNvSpPr/>
            <p:nvPr/>
          </p:nvSpPr>
          <p:spPr>
            <a:xfrm>
              <a:off x="364525" y="2209500"/>
              <a:ext cx="76800" cy="52900"/>
            </a:xfrm>
            <a:custGeom>
              <a:rect b="b" l="l" r="r" t="t"/>
              <a:pathLst>
                <a:path extrusionOk="0" h="2116" w="3072">
                  <a:moveTo>
                    <a:pt x="1846" y="949"/>
                  </a:moveTo>
                  <a:lnTo>
                    <a:pt x="1846" y="949"/>
                  </a:lnTo>
                  <a:cubicBezTo>
                    <a:pt x="1852" y="978"/>
                    <a:pt x="1858" y="1009"/>
                    <a:pt x="1861" y="1043"/>
                  </a:cubicBezTo>
                  <a:cubicBezTo>
                    <a:pt x="1861" y="1167"/>
                    <a:pt x="1830" y="1260"/>
                    <a:pt x="1799" y="1384"/>
                  </a:cubicBezTo>
                  <a:cubicBezTo>
                    <a:pt x="1771" y="1441"/>
                    <a:pt x="1635" y="1579"/>
                    <a:pt x="1616" y="1648"/>
                  </a:cubicBezTo>
                  <a:lnTo>
                    <a:pt x="1616" y="1648"/>
                  </a:lnTo>
                  <a:lnTo>
                    <a:pt x="1520" y="1632"/>
                  </a:lnTo>
                  <a:cubicBezTo>
                    <a:pt x="1385" y="1578"/>
                    <a:pt x="1250" y="1524"/>
                    <a:pt x="1156" y="1449"/>
                  </a:cubicBezTo>
                  <a:lnTo>
                    <a:pt x="1156" y="1449"/>
                  </a:lnTo>
                  <a:cubicBezTo>
                    <a:pt x="1217" y="1318"/>
                    <a:pt x="1294" y="1197"/>
                    <a:pt x="1384" y="1089"/>
                  </a:cubicBezTo>
                  <a:lnTo>
                    <a:pt x="1384" y="1089"/>
                  </a:lnTo>
                  <a:cubicBezTo>
                    <a:pt x="1543" y="1062"/>
                    <a:pt x="1700" y="1015"/>
                    <a:pt x="1846" y="949"/>
                  </a:cubicBezTo>
                  <a:close/>
                  <a:moveTo>
                    <a:pt x="1675" y="1628"/>
                  </a:moveTo>
                  <a:cubicBezTo>
                    <a:pt x="1686" y="1628"/>
                    <a:pt x="1697" y="1637"/>
                    <a:pt x="1706" y="1663"/>
                  </a:cubicBezTo>
                  <a:lnTo>
                    <a:pt x="1635" y="1651"/>
                  </a:lnTo>
                  <a:lnTo>
                    <a:pt x="1635" y="1651"/>
                  </a:lnTo>
                  <a:cubicBezTo>
                    <a:pt x="1647" y="1640"/>
                    <a:pt x="1661" y="1628"/>
                    <a:pt x="1675" y="1628"/>
                  </a:cubicBezTo>
                  <a:close/>
                  <a:moveTo>
                    <a:pt x="2053" y="0"/>
                  </a:moveTo>
                  <a:cubicBezTo>
                    <a:pt x="1957" y="0"/>
                    <a:pt x="1860" y="7"/>
                    <a:pt x="1768" y="19"/>
                  </a:cubicBezTo>
                  <a:cubicBezTo>
                    <a:pt x="1281" y="110"/>
                    <a:pt x="555" y="381"/>
                    <a:pt x="558" y="978"/>
                  </a:cubicBezTo>
                  <a:lnTo>
                    <a:pt x="558" y="978"/>
                  </a:lnTo>
                  <a:cubicBezTo>
                    <a:pt x="349" y="1187"/>
                    <a:pt x="170" y="1428"/>
                    <a:pt x="31" y="1694"/>
                  </a:cubicBezTo>
                  <a:cubicBezTo>
                    <a:pt x="0" y="1725"/>
                    <a:pt x="0" y="1787"/>
                    <a:pt x="62" y="1787"/>
                  </a:cubicBezTo>
                  <a:cubicBezTo>
                    <a:pt x="406" y="2004"/>
                    <a:pt x="802" y="2116"/>
                    <a:pt x="1202" y="2116"/>
                  </a:cubicBezTo>
                  <a:cubicBezTo>
                    <a:pt x="1488" y="2116"/>
                    <a:pt x="1776" y="2059"/>
                    <a:pt x="2047" y="1942"/>
                  </a:cubicBezTo>
                  <a:cubicBezTo>
                    <a:pt x="2575" y="1725"/>
                    <a:pt x="3071" y="1291"/>
                    <a:pt x="2978" y="670"/>
                  </a:cubicBezTo>
                  <a:cubicBezTo>
                    <a:pt x="2902" y="140"/>
                    <a:pt x="2477" y="0"/>
                    <a:pt x="2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6" name="Google Shape;1446;p57"/>
          <p:cNvSpPr/>
          <p:nvPr/>
        </p:nvSpPr>
        <p:spPr>
          <a:xfrm rot="2275429">
            <a:off x="-487812" y="3667624"/>
            <a:ext cx="1269266" cy="1134909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3"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58"/>
          <p:cNvSpPr txBox="1"/>
          <p:nvPr>
            <p:ph type="title"/>
          </p:nvPr>
        </p:nvSpPr>
        <p:spPr>
          <a:xfrm>
            <a:off x="714300" y="1218625"/>
            <a:ext cx="22293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Poppins ExtraBold"/>
              <a:buNone/>
              <a:defRPr sz="43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449" name="Google Shape;1449;p58"/>
          <p:cNvSpPr txBox="1"/>
          <p:nvPr>
            <p:ph idx="1" type="subTitle"/>
          </p:nvPr>
        </p:nvSpPr>
        <p:spPr>
          <a:xfrm>
            <a:off x="762603" y="2573800"/>
            <a:ext cx="213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0" name="Google Shape;1450;p58"/>
          <p:cNvSpPr txBox="1"/>
          <p:nvPr>
            <p:ph idx="2" type="title"/>
          </p:nvPr>
        </p:nvSpPr>
        <p:spPr>
          <a:xfrm>
            <a:off x="3481506" y="1218625"/>
            <a:ext cx="22293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Poppins ExtraBold"/>
              <a:buNone/>
              <a:defRPr sz="43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451" name="Google Shape;1451;p58"/>
          <p:cNvSpPr txBox="1"/>
          <p:nvPr>
            <p:ph idx="3" type="subTitle"/>
          </p:nvPr>
        </p:nvSpPr>
        <p:spPr>
          <a:xfrm>
            <a:off x="3529810" y="2650000"/>
            <a:ext cx="213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2" name="Google Shape;1452;p58"/>
          <p:cNvSpPr txBox="1"/>
          <p:nvPr>
            <p:ph idx="4" type="title"/>
          </p:nvPr>
        </p:nvSpPr>
        <p:spPr>
          <a:xfrm>
            <a:off x="6200412" y="1218625"/>
            <a:ext cx="22293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Poppins ExtraBold"/>
              <a:buNone/>
              <a:defRPr sz="43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453" name="Google Shape;1453;p58"/>
          <p:cNvSpPr txBox="1"/>
          <p:nvPr>
            <p:ph idx="5" type="subTitle"/>
          </p:nvPr>
        </p:nvSpPr>
        <p:spPr>
          <a:xfrm>
            <a:off x="6248716" y="2573800"/>
            <a:ext cx="213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54" name="Google Shape;1454;p58"/>
          <p:cNvGrpSpPr/>
          <p:nvPr/>
        </p:nvGrpSpPr>
        <p:grpSpPr>
          <a:xfrm>
            <a:off x="-1771229" y="3446954"/>
            <a:ext cx="5590592" cy="2521477"/>
            <a:chOff x="5619200" y="4458200"/>
            <a:chExt cx="1647150" cy="742900"/>
          </a:xfrm>
        </p:grpSpPr>
        <p:sp>
          <p:nvSpPr>
            <p:cNvPr id="1455" name="Google Shape;1455;p58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58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58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58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58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0" name="Google Shape;1460;p58"/>
          <p:cNvGrpSpPr/>
          <p:nvPr/>
        </p:nvGrpSpPr>
        <p:grpSpPr>
          <a:xfrm flipH="1" rot="10800000">
            <a:off x="5819694" y="-600821"/>
            <a:ext cx="4132681" cy="1868601"/>
            <a:chOff x="4178350" y="2375050"/>
            <a:chExt cx="938350" cy="515775"/>
          </a:xfrm>
        </p:grpSpPr>
        <p:sp>
          <p:nvSpPr>
            <p:cNvPr id="1461" name="Google Shape;1461;p58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58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58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58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58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58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58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8" name="Google Shape;1468;p58"/>
          <p:cNvGrpSpPr/>
          <p:nvPr/>
        </p:nvGrpSpPr>
        <p:grpSpPr>
          <a:xfrm rot="-1136998">
            <a:off x="7304098" y="3705240"/>
            <a:ext cx="2662597" cy="2828694"/>
            <a:chOff x="4159600" y="887163"/>
            <a:chExt cx="1265600" cy="1344550"/>
          </a:xfrm>
        </p:grpSpPr>
        <p:sp>
          <p:nvSpPr>
            <p:cNvPr id="1469" name="Google Shape;1469;p58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58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58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58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58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58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58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58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58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58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58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58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58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58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58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58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58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58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58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58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58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58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58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58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58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58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58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58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58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58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58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58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58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58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58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58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58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58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58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58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58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58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58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58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58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58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58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58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58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58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58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58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58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58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58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58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58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58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58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58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58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58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58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58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58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58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58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58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58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8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8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8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58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58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58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58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58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58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58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58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58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58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58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58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58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58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58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58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58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58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58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58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58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58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58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58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58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58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58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58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58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58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58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58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58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4" name="Google Shape;1574;p58"/>
          <p:cNvSpPr/>
          <p:nvPr/>
        </p:nvSpPr>
        <p:spPr>
          <a:xfrm flipH="1" rot="8934532">
            <a:off x="-305767" y="-517138"/>
            <a:ext cx="1902830" cy="1701208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5" name="Google Shape;1575;p58"/>
          <p:cNvGrpSpPr/>
          <p:nvPr/>
        </p:nvGrpSpPr>
        <p:grpSpPr>
          <a:xfrm rot="-10423553">
            <a:off x="5602182" y="-660273"/>
            <a:ext cx="830251" cy="1464439"/>
            <a:chOff x="2797700" y="3217325"/>
            <a:chExt cx="682725" cy="1204225"/>
          </a:xfrm>
        </p:grpSpPr>
        <p:sp>
          <p:nvSpPr>
            <p:cNvPr id="1576" name="Google Shape;1576;p58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58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58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58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58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58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58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3" name="Google Shape;1583;p58"/>
          <p:cNvGrpSpPr/>
          <p:nvPr/>
        </p:nvGrpSpPr>
        <p:grpSpPr>
          <a:xfrm rot="2700000">
            <a:off x="3236506" y="4367842"/>
            <a:ext cx="1617112" cy="1205372"/>
            <a:chOff x="4500175" y="3779525"/>
            <a:chExt cx="1136425" cy="847075"/>
          </a:xfrm>
        </p:grpSpPr>
        <p:sp>
          <p:nvSpPr>
            <p:cNvPr id="1584" name="Google Shape;1584;p58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58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58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58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58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58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58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58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58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58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58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5" name="Google Shape;1595;p58"/>
          <p:cNvSpPr txBox="1"/>
          <p:nvPr>
            <p:ph idx="6" type="title"/>
          </p:nvPr>
        </p:nvSpPr>
        <p:spPr>
          <a:xfrm>
            <a:off x="723900" y="2152650"/>
            <a:ext cx="2228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6" name="Google Shape;1596;p58"/>
          <p:cNvSpPr txBox="1"/>
          <p:nvPr>
            <p:ph idx="7" type="title"/>
          </p:nvPr>
        </p:nvSpPr>
        <p:spPr>
          <a:xfrm>
            <a:off x="3481800" y="2228850"/>
            <a:ext cx="2228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7" name="Google Shape;1597;p58"/>
          <p:cNvSpPr txBox="1"/>
          <p:nvPr>
            <p:ph idx="8" type="title"/>
          </p:nvPr>
        </p:nvSpPr>
        <p:spPr>
          <a:xfrm>
            <a:off x="6200700" y="2152650"/>
            <a:ext cx="2228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1"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59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0" name="Google Shape;1600;p59"/>
          <p:cNvSpPr txBox="1"/>
          <p:nvPr>
            <p:ph idx="2" type="title"/>
          </p:nvPr>
        </p:nvSpPr>
        <p:spPr>
          <a:xfrm>
            <a:off x="714299" y="2322989"/>
            <a:ext cx="17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 SemiBold"/>
              <a:buNone/>
              <a:defRPr sz="1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01" name="Google Shape;1601;p59"/>
          <p:cNvSpPr txBox="1"/>
          <p:nvPr>
            <p:ph idx="1" type="subTitle"/>
          </p:nvPr>
        </p:nvSpPr>
        <p:spPr>
          <a:xfrm>
            <a:off x="857852" y="2659451"/>
            <a:ext cx="146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02" name="Google Shape;1602;p59"/>
          <p:cNvSpPr txBox="1"/>
          <p:nvPr>
            <p:ph idx="3" type="title"/>
          </p:nvPr>
        </p:nvSpPr>
        <p:spPr>
          <a:xfrm>
            <a:off x="2731844" y="2322989"/>
            <a:ext cx="17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 SemiBold"/>
              <a:buNone/>
              <a:defRPr sz="1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03" name="Google Shape;1603;p59"/>
          <p:cNvSpPr txBox="1"/>
          <p:nvPr>
            <p:ph idx="4" type="subTitle"/>
          </p:nvPr>
        </p:nvSpPr>
        <p:spPr>
          <a:xfrm>
            <a:off x="2875396" y="2659451"/>
            <a:ext cx="146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1604" name="Google Shape;1604;p59"/>
          <p:cNvGrpSpPr/>
          <p:nvPr/>
        </p:nvGrpSpPr>
        <p:grpSpPr>
          <a:xfrm rot="10800000">
            <a:off x="4391614" y="-1062620"/>
            <a:ext cx="5889385" cy="2656239"/>
            <a:chOff x="5619200" y="4458200"/>
            <a:chExt cx="1647150" cy="742900"/>
          </a:xfrm>
        </p:grpSpPr>
        <p:sp>
          <p:nvSpPr>
            <p:cNvPr id="1605" name="Google Shape;1605;p59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9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59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59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59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0" name="Google Shape;1610;p59"/>
          <p:cNvGrpSpPr/>
          <p:nvPr/>
        </p:nvGrpSpPr>
        <p:grpSpPr>
          <a:xfrm flipH="1">
            <a:off x="-486278" y="4432054"/>
            <a:ext cx="3239372" cy="1780558"/>
            <a:chOff x="4178350" y="2375050"/>
            <a:chExt cx="938350" cy="515775"/>
          </a:xfrm>
        </p:grpSpPr>
        <p:sp>
          <p:nvSpPr>
            <p:cNvPr id="1611" name="Google Shape;1611;p59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59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59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59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59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59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59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8" name="Google Shape;1618;p59"/>
          <p:cNvGrpSpPr/>
          <p:nvPr/>
        </p:nvGrpSpPr>
        <p:grpSpPr>
          <a:xfrm rot="-1180163">
            <a:off x="8111627" y="4505386"/>
            <a:ext cx="1089543" cy="1748178"/>
            <a:chOff x="2402100" y="3854125"/>
            <a:chExt cx="435600" cy="698825"/>
          </a:xfrm>
        </p:grpSpPr>
        <p:sp>
          <p:nvSpPr>
            <p:cNvPr id="1619" name="Google Shape;1619;p59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59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59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59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59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59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59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59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59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59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59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59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59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2" name="Google Shape;1632;p59"/>
          <p:cNvGrpSpPr/>
          <p:nvPr/>
        </p:nvGrpSpPr>
        <p:grpSpPr>
          <a:xfrm rot="-8100000">
            <a:off x="-90095" y="-641248"/>
            <a:ext cx="830250" cy="1464437"/>
            <a:chOff x="2797700" y="3217325"/>
            <a:chExt cx="682725" cy="1204225"/>
          </a:xfrm>
        </p:grpSpPr>
        <p:sp>
          <p:nvSpPr>
            <p:cNvPr id="1633" name="Google Shape;1633;p59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59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59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59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59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59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59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0" name="Google Shape;1640;p59"/>
          <p:cNvGrpSpPr/>
          <p:nvPr/>
        </p:nvGrpSpPr>
        <p:grpSpPr>
          <a:xfrm>
            <a:off x="2095563" y="4602888"/>
            <a:ext cx="700450" cy="636075"/>
            <a:chOff x="3652400" y="3788700"/>
            <a:chExt cx="700450" cy="636075"/>
          </a:xfrm>
        </p:grpSpPr>
        <p:sp>
          <p:nvSpPr>
            <p:cNvPr id="1641" name="Google Shape;1641;p59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59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59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59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59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59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59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59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59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59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59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59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59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59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59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6" name="Google Shape;1656;p59"/>
          <p:cNvGrpSpPr/>
          <p:nvPr/>
        </p:nvGrpSpPr>
        <p:grpSpPr>
          <a:xfrm rot="9629822">
            <a:off x="7970529" y="-832671"/>
            <a:ext cx="1010225" cy="1594224"/>
            <a:chOff x="322650" y="2571325"/>
            <a:chExt cx="573100" cy="904450"/>
          </a:xfrm>
        </p:grpSpPr>
        <p:sp>
          <p:nvSpPr>
            <p:cNvPr id="1657" name="Google Shape;1657;p59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59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59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59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59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59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59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4" name="Google Shape;1664;p59"/>
          <p:cNvGrpSpPr/>
          <p:nvPr/>
        </p:nvGrpSpPr>
        <p:grpSpPr>
          <a:xfrm flipH="1" rot="-4956298">
            <a:off x="8404143" y="4116790"/>
            <a:ext cx="1304099" cy="972225"/>
            <a:chOff x="4500175" y="3779525"/>
            <a:chExt cx="1136425" cy="847075"/>
          </a:xfrm>
        </p:grpSpPr>
        <p:sp>
          <p:nvSpPr>
            <p:cNvPr id="1665" name="Google Shape;1665;p59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59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59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59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59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59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59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59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59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59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59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6" name="Google Shape;1676;p59"/>
          <p:cNvSpPr txBox="1"/>
          <p:nvPr>
            <p:ph idx="5" type="title"/>
          </p:nvPr>
        </p:nvSpPr>
        <p:spPr>
          <a:xfrm>
            <a:off x="4705044" y="2322989"/>
            <a:ext cx="17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 SemiBold"/>
              <a:buNone/>
              <a:defRPr sz="1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77" name="Google Shape;1677;p59"/>
          <p:cNvSpPr txBox="1"/>
          <p:nvPr>
            <p:ph idx="6" type="subTitle"/>
          </p:nvPr>
        </p:nvSpPr>
        <p:spPr>
          <a:xfrm>
            <a:off x="4848597" y="2659451"/>
            <a:ext cx="146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78" name="Google Shape;1678;p59"/>
          <p:cNvSpPr txBox="1"/>
          <p:nvPr>
            <p:ph idx="7" type="title"/>
          </p:nvPr>
        </p:nvSpPr>
        <p:spPr>
          <a:xfrm>
            <a:off x="6678235" y="2322989"/>
            <a:ext cx="17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 SemiBold"/>
              <a:buNone/>
              <a:defRPr sz="1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79" name="Google Shape;1679;p59"/>
          <p:cNvSpPr txBox="1"/>
          <p:nvPr>
            <p:ph idx="8" type="subTitle"/>
          </p:nvPr>
        </p:nvSpPr>
        <p:spPr>
          <a:xfrm>
            <a:off x="6821939" y="2659451"/>
            <a:ext cx="146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60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2" name="Google Shape;168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1683" name="Google Shape;1683;p60"/>
          <p:cNvGrpSpPr/>
          <p:nvPr/>
        </p:nvGrpSpPr>
        <p:grpSpPr>
          <a:xfrm rot="10799839">
            <a:off x="6825010" y="-467128"/>
            <a:ext cx="3514195" cy="1585497"/>
            <a:chOff x="5619200" y="4458200"/>
            <a:chExt cx="1647150" cy="742900"/>
          </a:xfrm>
        </p:grpSpPr>
        <p:sp>
          <p:nvSpPr>
            <p:cNvPr id="1684" name="Google Shape;1684;p60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60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60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60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60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9" name="Google Shape;1689;p60"/>
          <p:cNvGrpSpPr/>
          <p:nvPr/>
        </p:nvGrpSpPr>
        <p:grpSpPr>
          <a:xfrm>
            <a:off x="-618805" y="3905228"/>
            <a:ext cx="3100966" cy="2800388"/>
            <a:chOff x="1992250" y="544500"/>
            <a:chExt cx="1080250" cy="975575"/>
          </a:xfrm>
        </p:grpSpPr>
        <p:sp>
          <p:nvSpPr>
            <p:cNvPr id="1690" name="Google Shape;1690;p60"/>
            <p:cNvSpPr/>
            <p:nvPr/>
          </p:nvSpPr>
          <p:spPr>
            <a:xfrm>
              <a:off x="1992250" y="544500"/>
              <a:ext cx="999625" cy="975575"/>
            </a:xfrm>
            <a:custGeom>
              <a:rect b="b" l="l" r="r" t="t"/>
              <a:pathLst>
                <a:path extrusionOk="0" h="39023" w="39985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60"/>
            <p:cNvSpPr/>
            <p:nvPr/>
          </p:nvSpPr>
          <p:spPr>
            <a:xfrm>
              <a:off x="2005450" y="605475"/>
              <a:ext cx="1067050" cy="840675"/>
            </a:xfrm>
            <a:custGeom>
              <a:rect b="b" l="l" r="r" t="t"/>
              <a:pathLst>
                <a:path extrusionOk="0" h="33627" w="42682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2" name="Google Shape;1692;p60"/>
          <p:cNvGrpSpPr/>
          <p:nvPr/>
        </p:nvGrpSpPr>
        <p:grpSpPr>
          <a:xfrm>
            <a:off x="8472432" y="3735698"/>
            <a:ext cx="548733" cy="498301"/>
            <a:chOff x="3652400" y="3788700"/>
            <a:chExt cx="700450" cy="636075"/>
          </a:xfrm>
        </p:grpSpPr>
        <p:sp>
          <p:nvSpPr>
            <p:cNvPr id="1693" name="Google Shape;1693;p60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60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60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60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60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60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60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60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60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60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60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60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60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60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60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8" name="Google Shape;1708;p60"/>
          <p:cNvGrpSpPr/>
          <p:nvPr/>
        </p:nvGrpSpPr>
        <p:grpSpPr>
          <a:xfrm rot="-2292214">
            <a:off x="7637953" y="3916526"/>
            <a:ext cx="1315694" cy="2110646"/>
            <a:chOff x="2402100" y="3854125"/>
            <a:chExt cx="435600" cy="698825"/>
          </a:xfrm>
        </p:grpSpPr>
        <p:sp>
          <p:nvSpPr>
            <p:cNvPr id="1709" name="Google Shape;1709;p60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60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60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60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60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60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60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60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60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60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60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60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60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2" name="Google Shape;1722;p60"/>
          <p:cNvSpPr/>
          <p:nvPr/>
        </p:nvSpPr>
        <p:spPr>
          <a:xfrm rot="449">
            <a:off x="1478275" y="3905336"/>
            <a:ext cx="1686746" cy="1507986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3" name="Google Shape;1723;p60"/>
          <p:cNvGrpSpPr/>
          <p:nvPr/>
        </p:nvGrpSpPr>
        <p:grpSpPr>
          <a:xfrm rot="-974686">
            <a:off x="-28425" y="3500850"/>
            <a:ext cx="807661" cy="2204114"/>
            <a:chOff x="10084800" y="4174013"/>
            <a:chExt cx="585175" cy="1594900"/>
          </a:xfrm>
        </p:grpSpPr>
        <p:sp>
          <p:nvSpPr>
            <p:cNvPr id="1724" name="Google Shape;1724;p60"/>
            <p:cNvSpPr/>
            <p:nvPr/>
          </p:nvSpPr>
          <p:spPr>
            <a:xfrm>
              <a:off x="10201075" y="4663100"/>
              <a:ext cx="103750" cy="217325"/>
            </a:xfrm>
            <a:custGeom>
              <a:rect b="b" l="l" r="r" t="t"/>
              <a:pathLst>
                <a:path extrusionOk="0" h="8693" w="4150">
                  <a:moveTo>
                    <a:pt x="430" y="0"/>
                  </a:moveTo>
                  <a:cubicBezTo>
                    <a:pt x="247" y="0"/>
                    <a:pt x="0" y="124"/>
                    <a:pt x="44" y="233"/>
                  </a:cubicBezTo>
                  <a:cubicBezTo>
                    <a:pt x="1595" y="2839"/>
                    <a:pt x="2774" y="5661"/>
                    <a:pt x="3549" y="8608"/>
                  </a:cubicBezTo>
                  <a:cubicBezTo>
                    <a:pt x="3559" y="8668"/>
                    <a:pt x="3626" y="8692"/>
                    <a:pt x="3710" y="8692"/>
                  </a:cubicBezTo>
                  <a:cubicBezTo>
                    <a:pt x="3890" y="8692"/>
                    <a:pt x="4150" y="8580"/>
                    <a:pt x="4108" y="8453"/>
                  </a:cubicBezTo>
                  <a:cubicBezTo>
                    <a:pt x="3332" y="5506"/>
                    <a:pt x="2153" y="2684"/>
                    <a:pt x="602" y="78"/>
                  </a:cubicBezTo>
                  <a:cubicBezTo>
                    <a:pt x="575" y="22"/>
                    <a:pt x="508" y="0"/>
                    <a:pt x="4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25" name="Google Shape;1725;p60"/>
            <p:cNvGrpSpPr/>
            <p:nvPr/>
          </p:nvGrpSpPr>
          <p:grpSpPr>
            <a:xfrm>
              <a:off x="10084800" y="4174013"/>
              <a:ext cx="585175" cy="1594900"/>
              <a:chOff x="1833925" y="1604075"/>
              <a:chExt cx="585175" cy="1594900"/>
            </a:xfrm>
          </p:grpSpPr>
          <p:sp>
            <p:nvSpPr>
              <p:cNvPr id="1726" name="Google Shape;1726;p60"/>
              <p:cNvSpPr/>
              <p:nvPr/>
            </p:nvSpPr>
            <p:spPr>
              <a:xfrm>
                <a:off x="2027925" y="1604075"/>
                <a:ext cx="134950" cy="358975"/>
              </a:xfrm>
              <a:custGeom>
                <a:rect b="b" l="l" r="r" t="t"/>
                <a:pathLst>
                  <a:path extrusionOk="0" h="14359" w="5398">
                    <a:moveTo>
                      <a:pt x="4094" y="880"/>
                    </a:moveTo>
                    <a:cubicBezTo>
                      <a:pt x="3945" y="5093"/>
                      <a:pt x="4596" y="9613"/>
                      <a:pt x="2427" y="13385"/>
                    </a:cubicBezTo>
                    <a:lnTo>
                      <a:pt x="2427" y="13385"/>
                    </a:lnTo>
                    <a:cubicBezTo>
                      <a:pt x="2404" y="11300"/>
                      <a:pt x="2747" y="9204"/>
                      <a:pt x="3413" y="7206"/>
                    </a:cubicBezTo>
                    <a:cubicBezTo>
                      <a:pt x="3437" y="7146"/>
                      <a:pt x="3367" y="7119"/>
                      <a:pt x="3269" y="7119"/>
                    </a:cubicBezTo>
                    <a:cubicBezTo>
                      <a:pt x="3115" y="7119"/>
                      <a:pt x="2892" y="7186"/>
                      <a:pt x="2854" y="7300"/>
                    </a:cubicBezTo>
                    <a:cubicBezTo>
                      <a:pt x="2236" y="9154"/>
                      <a:pt x="1896" y="11116"/>
                      <a:pt x="1869" y="13078"/>
                    </a:cubicBezTo>
                    <a:lnTo>
                      <a:pt x="1869" y="13078"/>
                    </a:lnTo>
                    <a:cubicBezTo>
                      <a:pt x="787" y="8892"/>
                      <a:pt x="1605" y="4426"/>
                      <a:pt x="4094" y="880"/>
                    </a:cubicBezTo>
                    <a:close/>
                    <a:moveTo>
                      <a:pt x="4552" y="1"/>
                    </a:moveTo>
                    <a:cubicBezTo>
                      <a:pt x="4409" y="1"/>
                      <a:pt x="4198" y="94"/>
                      <a:pt x="4157" y="134"/>
                    </a:cubicBezTo>
                    <a:cubicBezTo>
                      <a:pt x="993" y="4042"/>
                      <a:pt x="1" y="9285"/>
                      <a:pt x="1552" y="14062"/>
                    </a:cubicBezTo>
                    <a:cubicBezTo>
                      <a:pt x="1570" y="14107"/>
                      <a:pt x="1630" y="14126"/>
                      <a:pt x="1706" y="14126"/>
                    </a:cubicBezTo>
                    <a:cubicBezTo>
                      <a:pt x="1761" y="14126"/>
                      <a:pt x="1824" y="14116"/>
                      <a:pt x="1884" y="14099"/>
                    </a:cubicBezTo>
                    <a:lnTo>
                      <a:pt x="1884" y="14099"/>
                    </a:lnTo>
                    <a:cubicBezTo>
                      <a:pt x="1887" y="14159"/>
                      <a:pt x="1890" y="14219"/>
                      <a:pt x="1893" y="14279"/>
                    </a:cubicBezTo>
                    <a:cubicBezTo>
                      <a:pt x="1893" y="14337"/>
                      <a:pt x="1938" y="14358"/>
                      <a:pt x="2001" y="14358"/>
                    </a:cubicBezTo>
                    <a:cubicBezTo>
                      <a:pt x="2143" y="14358"/>
                      <a:pt x="2377" y="14250"/>
                      <a:pt x="2420" y="14186"/>
                    </a:cubicBezTo>
                    <a:cubicBezTo>
                      <a:pt x="5398" y="10060"/>
                      <a:pt x="4405" y="4880"/>
                      <a:pt x="4685" y="103"/>
                    </a:cubicBezTo>
                    <a:cubicBezTo>
                      <a:pt x="4685" y="27"/>
                      <a:pt x="4628" y="1"/>
                      <a:pt x="4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p60"/>
              <p:cNvSpPr/>
              <p:nvPr/>
            </p:nvSpPr>
            <p:spPr>
              <a:xfrm>
                <a:off x="1884475" y="1870300"/>
                <a:ext cx="202725" cy="108300"/>
              </a:xfrm>
              <a:custGeom>
                <a:rect b="b" l="l" r="r" t="t"/>
                <a:pathLst>
                  <a:path extrusionOk="0" h="4332" w="8109">
                    <a:moveTo>
                      <a:pt x="922" y="458"/>
                    </a:moveTo>
                    <a:lnTo>
                      <a:pt x="922" y="458"/>
                    </a:lnTo>
                    <a:cubicBezTo>
                      <a:pt x="3198" y="721"/>
                      <a:pt x="5543" y="1701"/>
                      <a:pt x="7171" y="3337"/>
                    </a:cubicBezTo>
                    <a:lnTo>
                      <a:pt x="7171" y="3337"/>
                    </a:lnTo>
                    <a:cubicBezTo>
                      <a:pt x="6422" y="3643"/>
                      <a:pt x="5661" y="3879"/>
                      <a:pt x="4930" y="3879"/>
                    </a:cubicBezTo>
                    <a:cubicBezTo>
                      <a:pt x="4155" y="3879"/>
                      <a:pt x="3415" y="3614"/>
                      <a:pt x="2761" y="2885"/>
                    </a:cubicBezTo>
                    <a:cubicBezTo>
                      <a:pt x="2088" y="2132"/>
                      <a:pt x="1509" y="1262"/>
                      <a:pt x="922" y="458"/>
                    </a:cubicBezTo>
                    <a:close/>
                    <a:moveTo>
                      <a:pt x="496" y="1"/>
                    </a:moveTo>
                    <a:cubicBezTo>
                      <a:pt x="372" y="1"/>
                      <a:pt x="0" y="125"/>
                      <a:pt x="155" y="311"/>
                    </a:cubicBezTo>
                    <a:cubicBezTo>
                      <a:pt x="1117" y="1614"/>
                      <a:pt x="2078" y="3537"/>
                      <a:pt x="3629" y="4126"/>
                    </a:cubicBezTo>
                    <a:cubicBezTo>
                      <a:pt x="4013" y="4271"/>
                      <a:pt x="4399" y="4332"/>
                      <a:pt x="4784" y="4332"/>
                    </a:cubicBezTo>
                    <a:cubicBezTo>
                      <a:pt x="5697" y="4332"/>
                      <a:pt x="6601" y="3990"/>
                      <a:pt x="7445" y="3627"/>
                    </a:cubicBezTo>
                    <a:lnTo>
                      <a:pt x="7445" y="3627"/>
                    </a:lnTo>
                    <a:cubicBezTo>
                      <a:pt x="7456" y="3638"/>
                      <a:pt x="7466" y="3650"/>
                      <a:pt x="7476" y="3661"/>
                    </a:cubicBezTo>
                    <a:cubicBezTo>
                      <a:pt x="7517" y="3710"/>
                      <a:pt x="7585" y="3731"/>
                      <a:pt x="7658" y="3731"/>
                    </a:cubicBezTo>
                    <a:cubicBezTo>
                      <a:pt x="7861" y="3731"/>
                      <a:pt x="8109" y="3572"/>
                      <a:pt x="7972" y="3413"/>
                    </a:cubicBezTo>
                    <a:lnTo>
                      <a:pt x="8003" y="3413"/>
                    </a:lnTo>
                    <a:cubicBezTo>
                      <a:pt x="7964" y="3369"/>
                      <a:pt x="7924" y="3326"/>
                      <a:pt x="7884" y="3283"/>
                    </a:cubicBezTo>
                    <a:lnTo>
                      <a:pt x="7884" y="3283"/>
                    </a:lnTo>
                    <a:cubicBezTo>
                      <a:pt x="7871" y="3254"/>
                      <a:pt x="7846" y="3228"/>
                      <a:pt x="7814" y="3208"/>
                    </a:cubicBezTo>
                    <a:lnTo>
                      <a:pt x="7814" y="3208"/>
                    </a:lnTo>
                    <a:cubicBezTo>
                      <a:pt x="5950" y="1259"/>
                      <a:pt x="3165" y="180"/>
                      <a:pt x="4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60"/>
              <p:cNvSpPr/>
              <p:nvPr/>
            </p:nvSpPr>
            <p:spPr>
              <a:xfrm>
                <a:off x="2086025" y="1908300"/>
                <a:ext cx="295550" cy="250075"/>
              </a:xfrm>
              <a:custGeom>
                <a:rect b="b" l="l" r="r" t="t"/>
                <a:pathLst>
                  <a:path extrusionOk="0" h="10003" w="11822">
                    <a:moveTo>
                      <a:pt x="10439" y="159"/>
                    </a:moveTo>
                    <a:cubicBezTo>
                      <a:pt x="10598" y="159"/>
                      <a:pt x="10713" y="195"/>
                      <a:pt x="10767" y="280"/>
                    </a:cubicBezTo>
                    <a:cubicBezTo>
                      <a:pt x="11108" y="745"/>
                      <a:pt x="10426" y="1427"/>
                      <a:pt x="10177" y="1800"/>
                    </a:cubicBezTo>
                    <a:cubicBezTo>
                      <a:pt x="8750" y="3971"/>
                      <a:pt x="7541" y="6453"/>
                      <a:pt x="5183" y="7693"/>
                    </a:cubicBezTo>
                    <a:cubicBezTo>
                      <a:pt x="3882" y="8381"/>
                      <a:pt x="2425" y="8563"/>
                      <a:pt x="1105" y="9132"/>
                    </a:cubicBezTo>
                    <a:lnTo>
                      <a:pt x="1105" y="9132"/>
                    </a:lnTo>
                    <a:cubicBezTo>
                      <a:pt x="1736" y="7296"/>
                      <a:pt x="2678" y="5568"/>
                      <a:pt x="3911" y="4033"/>
                    </a:cubicBezTo>
                    <a:cubicBezTo>
                      <a:pt x="4656" y="3133"/>
                      <a:pt x="5587" y="2327"/>
                      <a:pt x="6579" y="1707"/>
                    </a:cubicBezTo>
                    <a:cubicBezTo>
                      <a:pt x="6951" y="1467"/>
                      <a:pt x="9485" y="159"/>
                      <a:pt x="10439" y="159"/>
                    </a:cubicBezTo>
                    <a:close/>
                    <a:moveTo>
                      <a:pt x="11635" y="1"/>
                    </a:moveTo>
                    <a:cubicBezTo>
                      <a:pt x="5999" y="180"/>
                      <a:pt x="2247" y="4445"/>
                      <a:pt x="489" y="9435"/>
                    </a:cubicBezTo>
                    <a:lnTo>
                      <a:pt x="489" y="9435"/>
                    </a:lnTo>
                    <a:cubicBezTo>
                      <a:pt x="356" y="9510"/>
                      <a:pt x="225" y="9591"/>
                      <a:pt x="96" y="9679"/>
                    </a:cubicBezTo>
                    <a:cubicBezTo>
                      <a:pt x="1" y="9747"/>
                      <a:pt x="55" y="9773"/>
                      <a:pt x="154" y="9773"/>
                    </a:cubicBezTo>
                    <a:cubicBezTo>
                      <a:pt x="221" y="9773"/>
                      <a:pt x="309" y="9761"/>
                      <a:pt x="384" y="9742"/>
                    </a:cubicBezTo>
                    <a:lnTo>
                      <a:pt x="384" y="9742"/>
                    </a:lnTo>
                    <a:cubicBezTo>
                      <a:pt x="360" y="9814"/>
                      <a:pt x="336" y="9886"/>
                      <a:pt x="313" y="9958"/>
                    </a:cubicBezTo>
                    <a:cubicBezTo>
                      <a:pt x="303" y="9989"/>
                      <a:pt x="355" y="10002"/>
                      <a:pt x="430" y="10002"/>
                    </a:cubicBezTo>
                    <a:cubicBezTo>
                      <a:pt x="582" y="10002"/>
                      <a:pt x="830" y="9947"/>
                      <a:pt x="872" y="9865"/>
                    </a:cubicBezTo>
                    <a:cubicBezTo>
                      <a:pt x="919" y="9704"/>
                      <a:pt x="969" y="9543"/>
                      <a:pt x="1021" y="9384"/>
                    </a:cubicBezTo>
                    <a:lnTo>
                      <a:pt x="1021" y="9384"/>
                    </a:lnTo>
                    <a:cubicBezTo>
                      <a:pt x="2994" y="8323"/>
                      <a:pt x="5268" y="8487"/>
                      <a:pt x="7013" y="6856"/>
                    </a:cubicBezTo>
                    <a:cubicBezTo>
                      <a:pt x="8999" y="4995"/>
                      <a:pt x="10332" y="2327"/>
                      <a:pt x="11790" y="63"/>
                    </a:cubicBezTo>
                    <a:cubicBezTo>
                      <a:pt x="11821" y="1"/>
                      <a:pt x="11635" y="1"/>
                      <a:pt x="116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60"/>
              <p:cNvSpPr/>
              <p:nvPr/>
            </p:nvSpPr>
            <p:spPr>
              <a:xfrm>
                <a:off x="2085050" y="2026925"/>
                <a:ext cx="159325" cy="134975"/>
              </a:xfrm>
              <a:custGeom>
                <a:rect b="b" l="l" r="r" t="t"/>
                <a:pathLst>
                  <a:path extrusionOk="0" h="5399" w="6373">
                    <a:moveTo>
                      <a:pt x="6219" y="0"/>
                    </a:moveTo>
                    <a:cubicBezTo>
                      <a:pt x="6093" y="0"/>
                      <a:pt x="5895" y="42"/>
                      <a:pt x="5843" y="95"/>
                    </a:cubicBezTo>
                    <a:cubicBezTo>
                      <a:pt x="3609" y="1521"/>
                      <a:pt x="1345" y="3010"/>
                      <a:pt x="11" y="5368"/>
                    </a:cubicBezTo>
                    <a:cubicBezTo>
                      <a:pt x="1" y="5388"/>
                      <a:pt x="49" y="5399"/>
                      <a:pt x="121" y="5399"/>
                    </a:cubicBezTo>
                    <a:cubicBezTo>
                      <a:pt x="266" y="5399"/>
                      <a:pt x="507" y="5357"/>
                      <a:pt x="569" y="5275"/>
                    </a:cubicBezTo>
                    <a:cubicBezTo>
                      <a:pt x="1872" y="2948"/>
                      <a:pt x="4075" y="1490"/>
                      <a:pt x="6277" y="95"/>
                    </a:cubicBezTo>
                    <a:cubicBezTo>
                      <a:pt x="6373" y="26"/>
                      <a:pt x="6318" y="0"/>
                      <a:pt x="62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60"/>
              <p:cNvSpPr/>
              <p:nvPr/>
            </p:nvSpPr>
            <p:spPr>
              <a:xfrm>
                <a:off x="1884125" y="1950475"/>
                <a:ext cx="191100" cy="386625"/>
              </a:xfrm>
              <a:custGeom>
                <a:rect b="b" l="l" r="r" t="t"/>
                <a:pathLst>
                  <a:path extrusionOk="0" h="15465" w="7644">
                    <a:moveTo>
                      <a:pt x="910" y="1196"/>
                    </a:moveTo>
                    <a:lnTo>
                      <a:pt x="910" y="1196"/>
                    </a:lnTo>
                    <a:cubicBezTo>
                      <a:pt x="2660" y="3053"/>
                      <a:pt x="4391" y="4874"/>
                      <a:pt x="5163" y="7402"/>
                    </a:cubicBezTo>
                    <a:cubicBezTo>
                      <a:pt x="5809" y="9546"/>
                      <a:pt x="6240" y="11775"/>
                      <a:pt x="6437" y="14019"/>
                    </a:cubicBezTo>
                    <a:lnTo>
                      <a:pt x="6437" y="14019"/>
                    </a:lnTo>
                    <a:cubicBezTo>
                      <a:pt x="5962" y="13632"/>
                      <a:pt x="5458" y="13280"/>
                      <a:pt x="5008" y="12830"/>
                    </a:cubicBezTo>
                    <a:cubicBezTo>
                      <a:pt x="4016" y="11838"/>
                      <a:pt x="3581" y="10504"/>
                      <a:pt x="3178" y="9201"/>
                    </a:cubicBezTo>
                    <a:cubicBezTo>
                      <a:pt x="2388" y="6533"/>
                      <a:pt x="1646" y="3864"/>
                      <a:pt x="910" y="1196"/>
                    </a:cubicBezTo>
                    <a:close/>
                    <a:moveTo>
                      <a:pt x="421" y="1"/>
                    </a:moveTo>
                    <a:cubicBezTo>
                      <a:pt x="246" y="1"/>
                      <a:pt x="0" y="103"/>
                      <a:pt x="45" y="237"/>
                    </a:cubicBezTo>
                    <a:cubicBezTo>
                      <a:pt x="48" y="246"/>
                      <a:pt x="50" y="256"/>
                      <a:pt x="53" y="265"/>
                    </a:cubicBezTo>
                    <a:lnTo>
                      <a:pt x="53" y="265"/>
                    </a:lnTo>
                    <a:lnTo>
                      <a:pt x="45" y="268"/>
                    </a:lnTo>
                    <a:cubicBezTo>
                      <a:pt x="49" y="272"/>
                      <a:pt x="53" y="277"/>
                      <a:pt x="58" y="281"/>
                    </a:cubicBezTo>
                    <a:lnTo>
                      <a:pt x="58" y="281"/>
                    </a:lnTo>
                    <a:cubicBezTo>
                      <a:pt x="952" y="3462"/>
                      <a:pt x="1756" y="6704"/>
                      <a:pt x="2806" y="9884"/>
                    </a:cubicBezTo>
                    <a:cubicBezTo>
                      <a:pt x="3085" y="10969"/>
                      <a:pt x="3612" y="11962"/>
                      <a:pt x="4295" y="12830"/>
                    </a:cubicBezTo>
                    <a:cubicBezTo>
                      <a:pt x="4947" y="13580"/>
                      <a:pt x="5808" y="14047"/>
                      <a:pt x="6493" y="14745"/>
                    </a:cubicBezTo>
                    <a:lnTo>
                      <a:pt x="6493" y="14745"/>
                    </a:lnTo>
                    <a:cubicBezTo>
                      <a:pt x="6507" y="14955"/>
                      <a:pt x="6518" y="15164"/>
                      <a:pt x="6528" y="15374"/>
                    </a:cubicBezTo>
                    <a:cubicBezTo>
                      <a:pt x="6528" y="15437"/>
                      <a:pt x="6593" y="15465"/>
                      <a:pt x="6678" y="15465"/>
                    </a:cubicBezTo>
                    <a:cubicBezTo>
                      <a:pt x="6780" y="15465"/>
                      <a:pt x="6911" y="15426"/>
                      <a:pt x="6997" y="15363"/>
                    </a:cubicBezTo>
                    <a:lnTo>
                      <a:pt x="6997" y="15363"/>
                    </a:lnTo>
                    <a:cubicBezTo>
                      <a:pt x="7006" y="15377"/>
                      <a:pt x="7015" y="15391"/>
                      <a:pt x="7024" y="15405"/>
                    </a:cubicBezTo>
                    <a:cubicBezTo>
                      <a:pt x="7049" y="15446"/>
                      <a:pt x="7105" y="15463"/>
                      <a:pt x="7172" y="15463"/>
                    </a:cubicBezTo>
                    <a:cubicBezTo>
                      <a:pt x="7363" y="15463"/>
                      <a:pt x="7643" y="15325"/>
                      <a:pt x="7552" y="15188"/>
                    </a:cubicBezTo>
                    <a:cubicBezTo>
                      <a:pt x="7400" y="14961"/>
                      <a:pt x="7232" y="14760"/>
                      <a:pt x="7053" y="14576"/>
                    </a:cubicBezTo>
                    <a:lnTo>
                      <a:pt x="7053" y="14576"/>
                    </a:lnTo>
                    <a:cubicBezTo>
                      <a:pt x="6888" y="11848"/>
                      <a:pt x="6398" y="9153"/>
                      <a:pt x="5535" y="6565"/>
                    </a:cubicBezTo>
                    <a:cubicBezTo>
                      <a:pt x="4641" y="3974"/>
                      <a:pt x="2429" y="2089"/>
                      <a:pt x="605" y="86"/>
                    </a:cubicBezTo>
                    <a:lnTo>
                      <a:pt x="605" y="86"/>
                    </a:lnTo>
                    <a:cubicBezTo>
                      <a:pt x="604" y="85"/>
                      <a:pt x="604" y="83"/>
                      <a:pt x="603" y="82"/>
                    </a:cubicBezTo>
                    <a:lnTo>
                      <a:pt x="601" y="82"/>
                    </a:lnTo>
                    <a:lnTo>
                      <a:pt x="601" y="82"/>
                    </a:lnTo>
                    <a:cubicBezTo>
                      <a:pt x="592" y="72"/>
                      <a:pt x="582" y="61"/>
                      <a:pt x="572" y="51"/>
                    </a:cubicBezTo>
                    <a:cubicBezTo>
                      <a:pt x="546" y="16"/>
                      <a:pt x="489" y="1"/>
                      <a:pt x="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p60"/>
              <p:cNvSpPr/>
              <p:nvPr/>
            </p:nvSpPr>
            <p:spPr>
              <a:xfrm>
                <a:off x="2047325" y="1954175"/>
                <a:ext cx="256350" cy="1244800"/>
              </a:xfrm>
              <a:custGeom>
                <a:rect b="b" l="l" r="r" t="t"/>
                <a:pathLst>
                  <a:path extrusionOk="0" h="49792" w="10254">
                    <a:moveTo>
                      <a:pt x="938" y="0"/>
                    </a:moveTo>
                    <a:cubicBezTo>
                      <a:pt x="748" y="0"/>
                      <a:pt x="510" y="168"/>
                      <a:pt x="620" y="368"/>
                    </a:cubicBezTo>
                    <a:cubicBezTo>
                      <a:pt x="1737" y="2384"/>
                      <a:pt x="2171" y="4742"/>
                      <a:pt x="1799" y="7037"/>
                    </a:cubicBezTo>
                    <a:cubicBezTo>
                      <a:pt x="1458" y="9022"/>
                      <a:pt x="496" y="10759"/>
                      <a:pt x="310" y="12807"/>
                    </a:cubicBezTo>
                    <a:cubicBezTo>
                      <a:pt x="0" y="16901"/>
                      <a:pt x="279" y="21058"/>
                      <a:pt x="1210" y="25090"/>
                    </a:cubicBezTo>
                    <a:cubicBezTo>
                      <a:pt x="2140" y="29340"/>
                      <a:pt x="2947" y="33714"/>
                      <a:pt x="4188" y="37901"/>
                    </a:cubicBezTo>
                    <a:cubicBezTo>
                      <a:pt x="5428" y="42120"/>
                      <a:pt x="7538" y="45904"/>
                      <a:pt x="9616" y="49688"/>
                    </a:cubicBezTo>
                    <a:cubicBezTo>
                      <a:pt x="9652" y="49761"/>
                      <a:pt x="9726" y="49791"/>
                      <a:pt x="9808" y="49791"/>
                    </a:cubicBezTo>
                    <a:cubicBezTo>
                      <a:pt x="10006" y="49791"/>
                      <a:pt x="10253" y="49616"/>
                      <a:pt x="10143" y="49440"/>
                    </a:cubicBezTo>
                    <a:cubicBezTo>
                      <a:pt x="7848" y="45346"/>
                      <a:pt x="5646" y="41220"/>
                      <a:pt x="4436" y="36660"/>
                    </a:cubicBezTo>
                    <a:cubicBezTo>
                      <a:pt x="3319" y="32380"/>
                      <a:pt x="2358" y="28006"/>
                      <a:pt x="1489" y="23632"/>
                    </a:cubicBezTo>
                    <a:cubicBezTo>
                      <a:pt x="620" y="19476"/>
                      <a:pt x="93" y="14109"/>
                      <a:pt x="1458" y="9984"/>
                    </a:cubicBezTo>
                    <a:cubicBezTo>
                      <a:pt x="2575" y="6510"/>
                      <a:pt x="2916" y="3470"/>
                      <a:pt x="1117" y="89"/>
                    </a:cubicBezTo>
                    <a:cubicBezTo>
                      <a:pt x="1081" y="27"/>
                      <a:pt x="1013" y="0"/>
                      <a:pt x="9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p60"/>
              <p:cNvSpPr/>
              <p:nvPr/>
            </p:nvSpPr>
            <p:spPr>
              <a:xfrm>
                <a:off x="2075975" y="2144550"/>
                <a:ext cx="192150" cy="415100"/>
              </a:xfrm>
              <a:custGeom>
                <a:rect b="b" l="l" r="r" t="t"/>
                <a:pathLst>
                  <a:path extrusionOk="0" h="16604" w="7686">
                    <a:moveTo>
                      <a:pt x="6543" y="484"/>
                    </a:moveTo>
                    <a:cubicBezTo>
                      <a:pt x="7029" y="6035"/>
                      <a:pt x="4909" y="11478"/>
                      <a:pt x="802" y="15204"/>
                    </a:cubicBezTo>
                    <a:lnTo>
                      <a:pt x="802" y="15204"/>
                    </a:lnTo>
                    <a:cubicBezTo>
                      <a:pt x="1120" y="12569"/>
                      <a:pt x="735" y="9985"/>
                      <a:pt x="1646" y="7332"/>
                    </a:cubicBezTo>
                    <a:cubicBezTo>
                      <a:pt x="2628" y="4644"/>
                      <a:pt x="4311" y="2253"/>
                      <a:pt x="6543" y="484"/>
                    </a:cubicBezTo>
                    <a:close/>
                    <a:moveTo>
                      <a:pt x="6999" y="0"/>
                    </a:moveTo>
                    <a:cubicBezTo>
                      <a:pt x="6859" y="0"/>
                      <a:pt x="6570" y="112"/>
                      <a:pt x="6547" y="135"/>
                    </a:cubicBezTo>
                    <a:cubicBezTo>
                      <a:pt x="4220" y="1873"/>
                      <a:pt x="2390" y="4199"/>
                      <a:pt x="1305" y="6867"/>
                    </a:cubicBezTo>
                    <a:cubicBezTo>
                      <a:pt x="839" y="8076"/>
                      <a:pt x="498" y="9348"/>
                      <a:pt x="343" y="10620"/>
                    </a:cubicBezTo>
                    <a:cubicBezTo>
                      <a:pt x="128" y="12337"/>
                      <a:pt x="378" y="14055"/>
                      <a:pt x="168" y="15752"/>
                    </a:cubicBezTo>
                    <a:lnTo>
                      <a:pt x="168" y="15752"/>
                    </a:lnTo>
                    <a:cubicBezTo>
                      <a:pt x="123" y="15789"/>
                      <a:pt x="78" y="15826"/>
                      <a:pt x="33" y="15862"/>
                    </a:cubicBezTo>
                    <a:cubicBezTo>
                      <a:pt x="0" y="15895"/>
                      <a:pt x="40" y="15908"/>
                      <a:pt x="108" y="15908"/>
                    </a:cubicBezTo>
                    <a:cubicBezTo>
                      <a:pt x="121" y="15908"/>
                      <a:pt x="134" y="15908"/>
                      <a:pt x="148" y="15907"/>
                    </a:cubicBezTo>
                    <a:lnTo>
                      <a:pt x="148" y="15907"/>
                    </a:lnTo>
                    <a:cubicBezTo>
                      <a:pt x="118" y="16120"/>
                      <a:pt x="80" y="16332"/>
                      <a:pt x="33" y="16545"/>
                    </a:cubicBezTo>
                    <a:cubicBezTo>
                      <a:pt x="22" y="16586"/>
                      <a:pt x="78" y="16603"/>
                      <a:pt x="157" y="16603"/>
                    </a:cubicBezTo>
                    <a:cubicBezTo>
                      <a:pt x="315" y="16603"/>
                      <a:pt x="570" y="16534"/>
                      <a:pt x="591" y="16452"/>
                    </a:cubicBezTo>
                    <a:cubicBezTo>
                      <a:pt x="653" y="16175"/>
                      <a:pt x="703" y="15899"/>
                      <a:pt x="745" y="15624"/>
                    </a:cubicBezTo>
                    <a:lnTo>
                      <a:pt x="745" y="15624"/>
                    </a:lnTo>
                    <a:cubicBezTo>
                      <a:pt x="5319" y="11833"/>
                      <a:pt x="7685" y="5968"/>
                      <a:pt x="7074" y="42"/>
                    </a:cubicBezTo>
                    <a:cubicBezTo>
                      <a:pt x="7074" y="12"/>
                      <a:pt x="7044" y="0"/>
                      <a:pt x="69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60"/>
              <p:cNvSpPr/>
              <p:nvPr/>
            </p:nvSpPr>
            <p:spPr>
              <a:xfrm>
                <a:off x="2077275" y="2314125"/>
                <a:ext cx="115650" cy="243800"/>
              </a:xfrm>
              <a:custGeom>
                <a:rect b="b" l="l" r="r" t="t"/>
                <a:pathLst>
                  <a:path extrusionOk="0" h="9752" w="4626">
                    <a:moveTo>
                      <a:pt x="4478" y="0"/>
                    </a:moveTo>
                    <a:cubicBezTo>
                      <a:pt x="4330" y="0"/>
                      <a:pt x="4103" y="49"/>
                      <a:pt x="4044" y="146"/>
                    </a:cubicBezTo>
                    <a:cubicBezTo>
                      <a:pt x="2307" y="3092"/>
                      <a:pt x="1253" y="6505"/>
                      <a:pt x="12" y="9700"/>
                    </a:cubicBezTo>
                    <a:cubicBezTo>
                      <a:pt x="0" y="9734"/>
                      <a:pt x="67" y="9752"/>
                      <a:pt x="159" y="9752"/>
                    </a:cubicBezTo>
                    <a:cubicBezTo>
                      <a:pt x="311" y="9752"/>
                      <a:pt x="531" y="9703"/>
                      <a:pt x="570" y="9607"/>
                    </a:cubicBezTo>
                    <a:cubicBezTo>
                      <a:pt x="1811" y="6412"/>
                      <a:pt x="2866" y="2999"/>
                      <a:pt x="4603" y="53"/>
                    </a:cubicBezTo>
                    <a:cubicBezTo>
                      <a:pt x="4626" y="18"/>
                      <a:pt x="4566" y="0"/>
                      <a:pt x="44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p60"/>
              <p:cNvSpPr/>
              <p:nvPr/>
            </p:nvSpPr>
            <p:spPr>
              <a:xfrm>
                <a:off x="1833925" y="2362025"/>
                <a:ext cx="281650" cy="341550"/>
              </a:xfrm>
              <a:custGeom>
                <a:rect b="b" l="l" r="r" t="t"/>
                <a:pathLst>
                  <a:path extrusionOk="0" h="13662" w="11266">
                    <a:moveTo>
                      <a:pt x="1580" y="1603"/>
                    </a:moveTo>
                    <a:lnTo>
                      <a:pt x="1580" y="1603"/>
                    </a:lnTo>
                    <a:cubicBezTo>
                      <a:pt x="5401" y="4910"/>
                      <a:pt x="10119" y="7918"/>
                      <a:pt x="10677" y="13236"/>
                    </a:cubicBezTo>
                    <a:lnTo>
                      <a:pt x="10677" y="13236"/>
                    </a:lnTo>
                    <a:cubicBezTo>
                      <a:pt x="7434" y="12696"/>
                      <a:pt x="4690" y="10466"/>
                      <a:pt x="3480" y="7380"/>
                    </a:cubicBezTo>
                    <a:cubicBezTo>
                      <a:pt x="2740" y="5447"/>
                      <a:pt x="2441" y="3423"/>
                      <a:pt x="1580" y="1603"/>
                    </a:cubicBezTo>
                    <a:close/>
                    <a:moveTo>
                      <a:pt x="505" y="1"/>
                    </a:moveTo>
                    <a:cubicBezTo>
                      <a:pt x="310" y="1"/>
                      <a:pt x="1" y="123"/>
                      <a:pt x="99" y="246"/>
                    </a:cubicBezTo>
                    <a:cubicBezTo>
                      <a:pt x="99" y="246"/>
                      <a:pt x="99" y="246"/>
                      <a:pt x="99" y="246"/>
                    </a:cubicBezTo>
                    <a:lnTo>
                      <a:pt x="99" y="246"/>
                    </a:lnTo>
                    <a:cubicBezTo>
                      <a:pt x="2177" y="2945"/>
                      <a:pt x="2022" y="6543"/>
                      <a:pt x="3852" y="9335"/>
                    </a:cubicBezTo>
                    <a:cubicBezTo>
                      <a:pt x="5403" y="11630"/>
                      <a:pt x="7854" y="13181"/>
                      <a:pt x="10583" y="13584"/>
                    </a:cubicBezTo>
                    <a:cubicBezTo>
                      <a:pt x="10614" y="13584"/>
                      <a:pt x="10658" y="13575"/>
                      <a:pt x="10706" y="13559"/>
                    </a:cubicBezTo>
                    <a:lnTo>
                      <a:pt x="10706" y="13559"/>
                    </a:lnTo>
                    <a:cubicBezTo>
                      <a:pt x="10706" y="13567"/>
                      <a:pt x="10707" y="13576"/>
                      <a:pt x="10707" y="13584"/>
                    </a:cubicBezTo>
                    <a:cubicBezTo>
                      <a:pt x="10707" y="13637"/>
                      <a:pt x="10773" y="13661"/>
                      <a:pt x="10858" y="13661"/>
                    </a:cubicBezTo>
                    <a:cubicBezTo>
                      <a:pt x="11024" y="13661"/>
                      <a:pt x="11266" y="13572"/>
                      <a:pt x="11266" y="13429"/>
                    </a:cubicBezTo>
                    <a:cubicBezTo>
                      <a:pt x="10832" y="7132"/>
                      <a:pt x="4659" y="4030"/>
                      <a:pt x="626" y="29"/>
                    </a:cubicBezTo>
                    <a:cubicBezTo>
                      <a:pt x="600" y="9"/>
                      <a:pt x="556" y="1"/>
                      <a:pt x="5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5" name="Google Shape;1735;p60"/>
              <p:cNvSpPr/>
              <p:nvPr/>
            </p:nvSpPr>
            <p:spPr>
              <a:xfrm>
                <a:off x="1944625" y="2496250"/>
                <a:ext cx="165325" cy="203425"/>
              </a:xfrm>
              <a:custGeom>
                <a:rect b="b" l="l" r="r" t="t"/>
                <a:pathLst>
                  <a:path extrusionOk="0" h="8137" w="6613">
                    <a:moveTo>
                      <a:pt x="498" y="1"/>
                    </a:moveTo>
                    <a:cubicBezTo>
                      <a:pt x="311" y="1"/>
                      <a:pt x="0" y="137"/>
                      <a:pt x="76" y="212"/>
                    </a:cubicBezTo>
                    <a:cubicBezTo>
                      <a:pt x="1161" y="1360"/>
                      <a:pt x="2247" y="2539"/>
                      <a:pt x="3240" y="3779"/>
                    </a:cubicBezTo>
                    <a:cubicBezTo>
                      <a:pt x="4263" y="4989"/>
                      <a:pt x="5628" y="6447"/>
                      <a:pt x="6031" y="8091"/>
                    </a:cubicBezTo>
                    <a:cubicBezTo>
                      <a:pt x="6039" y="8123"/>
                      <a:pt x="6083" y="8137"/>
                      <a:pt x="6143" y="8137"/>
                    </a:cubicBezTo>
                    <a:cubicBezTo>
                      <a:pt x="6313" y="8137"/>
                      <a:pt x="6613" y="8028"/>
                      <a:pt x="6590" y="7936"/>
                    </a:cubicBezTo>
                    <a:cubicBezTo>
                      <a:pt x="6217" y="6447"/>
                      <a:pt x="5070" y="5206"/>
                      <a:pt x="4139" y="3997"/>
                    </a:cubicBezTo>
                    <a:cubicBezTo>
                      <a:pt x="3022" y="2632"/>
                      <a:pt x="1844" y="1298"/>
                      <a:pt x="603" y="26"/>
                    </a:cubicBezTo>
                    <a:cubicBezTo>
                      <a:pt x="579" y="8"/>
                      <a:pt x="542" y="1"/>
                      <a:pt x="4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6" name="Google Shape;1736;p60"/>
              <p:cNvSpPr/>
              <p:nvPr/>
            </p:nvSpPr>
            <p:spPr>
              <a:xfrm>
                <a:off x="2157425" y="2486025"/>
                <a:ext cx="261675" cy="438775"/>
              </a:xfrm>
              <a:custGeom>
                <a:rect b="b" l="l" r="r" t="t"/>
                <a:pathLst>
                  <a:path extrusionOk="0" h="17551" w="10467">
                    <a:moveTo>
                      <a:pt x="9741" y="373"/>
                    </a:moveTo>
                    <a:lnTo>
                      <a:pt x="9741" y="373"/>
                    </a:lnTo>
                    <a:cubicBezTo>
                      <a:pt x="9834" y="745"/>
                      <a:pt x="9803" y="1118"/>
                      <a:pt x="9648" y="1428"/>
                    </a:cubicBezTo>
                    <a:cubicBezTo>
                      <a:pt x="9121" y="4871"/>
                      <a:pt x="7476" y="8035"/>
                      <a:pt x="4995" y="10454"/>
                    </a:cubicBezTo>
                    <a:cubicBezTo>
                      <a:pt x="3809" y="11553"/>
                      <a:pt x="2535" y="12573"/>
                      <a:pt x="1564" y="13796"/>
                    </a:cubicBezTo>
                    <a:lnTo>
                      <a:pt x="1564" y="13796"/>
                    </a:lnTo>
                    <a:cubicBezTo>
                      <a:pt x="2783" y="10528"/>
                      <a:pt x="4670" y="7523"/>
                      <a:pt x="7104" y="4995"/>
                    </a:cubicBezTo>
                    <a:cubicBezTo>
                      <a:pt x="7152" y="4948"/>
                      <a:pt x="7104" y="4927"/>
                      <a:pt x="7022" y="4927"/>
                    </a:cubicBezTo>
                    <a:cubicBezTo>
                      <a:pt x="6889" y="4927"/>
                      <a:pt x="6665" y="4980"/>
                      <a:pt x="6608" y="5057"/>
                    </a:cubicBezTo>
                    <a:cubicBezTo>
                      <a:pt x="4026" y="7688"/>
                      <a:pt x="2075" y="10836"/>
                      <a:pt x="845" y="14274"/>
                    </a:cubicBezTo>
                    <a:lnTo>
                      <a:pt x="845" y="14274"/>
                    </a:lnTo>
                    <a:cubicBezTo>
                      <a:pt x="1170" y="11790"/>
                      <a:pt x="1755" y="9338"/>
                      <a:pt x="2855" y="7073"/>
                    </a:cubicBezTo>
                    <a:cubicBezTo>
                      <a:pt x="3630" y="5460"/>
                      <a:pt x="4685" y="4033"/>
                      <a:pt x="5957" y="2793"/>
                    </a:cubicBezTo>
                    <a:cubicBezTo>
                      <a:pt x="6515" y="2265"/>
                      <a:pt x="7135" y="1800"/>
                      <a:pt x="7787" y="1366"/>
                    </a:cubicBezTo>
                    <a:cubicBezTo>
                      <a:pt x="8407" y="962"/>
                      <a:pt x="9058" y="652"/>
                      <a:pt x="9741" y="373"/>
                    </a:cubicBezTo>
                    <a:close/>
                    <a:moveTo>
                      <a:pt x="10366" y="0"/>
                    </a:moveTo>
                    <a:cubicBezTo>
                      <a:pt x="10268" y="0"/>
                      <a:pt x="10121" y="44"/>
                      <a:pt x="10082" y="63"/>
                    </a:cubicBezTo>
                    <a:cubicBezTo>
                      <a:pt x="2877" y="2515"/>
                      <a:pt x="517" y="10079"/>
                      <a:pt x="33" y="17016"/>
                    </a:cubicBezTo>
                    <a:lnTo>
                      <a:pt x="33" y="17016"/>
                    </a:lnTo>
                    <a:cubicBezTo>
                      <a:pt x="22" y="17062"/>
                      <a:pt x="11" y="17108"/>
                      <a:pt x="1" y="17154"/>
                    </a:cubicBezTo>
                    <a:lnTo>
                      <a:pt x="24" y="17151"/>
                    </a:lnTo>
                    <a:lnTo>
                      <a:pt x="24" y="17151"/>
                    </a:lnTo>
                    <a:cubicBezTo>
                      <a:pt x="16" y="17276"/>
                      <a:pt x="8" y="17402"/>
                      <a:pt x="1" y="17527"/>
                    </a:cubicBezTo>
                    <a:cubicBezTo>
                      <a:pt x="1" y="17543"/>
                      <a:pt x="38" y="17550"/>
                      <a:pt x="93" y="17550"/>
                    </a:cubicBezTo>
                    <a:cubicBezTo>
                      <a:pt x="252" y="17550"/>
                      <a:pt x="559" y="17487"/>
                      <a:pt x="559" y="17372"/>
                    </a:cubicBezTo>
                    <a:lnTo>
                      <a:pt x="559" y="17341"/>
                    </a:lnTo>
                    <a:cubicBezTo>
                      <a:pt x="564" y="17257"/>
                      <a:pt x="570" y="17173"/>
                      <a:pt x="575" y="17089"/>
                    </a:cubicBezTo>
                    <a:lnTo>
                      <a:pt x="575" y="17089"/>
                    </a:lnTo>
                    <a:cubicBezTo>
                      <a:pt x="583" y="17080"/>
                      <a:pt x="588" y="17070"/>
                      <a:pt x="590" y="17061"/>
                    </a:cubicBezTo>
                    <a:cubicBezTo>
                      <a:pt x="709" y="16536"/>
                      <a:pt x="844" y="16016"/>
                      <a:pt x="996" y="15501"/>
                    </a:cubicBezTo>
                    <a:lnTo>
                      <a:pt x="996" y="15501"/>
                    </a:lnTo>
                    <a:cubicBezTo>
                      <a:pt x="2142" y="12783"/>
                      <a:pt x="4958" y="11237"/>
                      <a:pt x="6856" y="8996"/>
                    </a:cubicBezTo>
                    <a:cubicBezTo>
                      <a:pt x="8965" y="6453"/>
                      <a:pt x="9772" y="3196"/>
                      <a:pt x="10454" y="63"/>
                    </a:cubicBezTo>
                    <a:cubicBezTo>
                      <a:pt x="10466" y="16"/>
                      <a:pt x="10425" y="0"/>
                      <a:pt x="103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60"/>
              <p:cNvSpPr/>
              <p:nvPr/>
            </p:nvSpPr>
            <p:spPr>
              <a:xfrm>
                <a:off x="1912550" y="2653825"/>
                <a:ext cx="256550" cy="268300"/>
              </a:xfrm>
              <a:custGeom>
                <a:rect b="b" l="l" r="r" t="t"/>
                <a:pathLst>
                  <a:path extrusionOk="0" h="10732" w="10262">
                    <a:moveTo>
                      <a:pt x="717" y="802"/>
                    </a:moveTo>
                    <a:cubicBezTo>
                      <a:pt x="2321" y="2129"/>
                      <a:pt x="4030" y="3202"/>
                      <a:pt x="5763" y="4394"/>
                    </a:cubicBezTo>
                    <a:cubicBezTo>
                      <a:pt x="7854" y="5839"/>
                      <a:pt x="8939" y="7984"/>
                      <a:pt x="9653" y="10348"/>
                    </a:cubicBezTo>
                    <a:lnTo>
                      <a:pt x="9653" y="10348"/>
                    </a:lnTo>
                    <a:cubicBezTo>
                      <a:pt x="7468" y="9442"/>
                      <a:pt x="5239" y="8467"/>
                      <a:pt x="3499" y="6813"/>
                    </a:cubicBezTo>
                    <a:cubicBezTo>
                      <a:pt x="1766" y="5137"/>
                      <a:pt x="1142" y="3057"/>
                      <a:pt x="717" y="802"/>
                    </a:cubicBezTo>
                    <a:close/>
                    <a:moveTo>
                      <a:pt x="474" y="0"/>
                    </a:moveTo>
                    <a:cubicBezTo>
                      <a:pt x="298" y="0"/>
                      <a:pt x="1" y="78"/>
                      <a:pt x="25" y="175"/>
                    </a:cubicBezTo>
                    <a:cubicBezTo>
                      <a:pt x="26" y="185"/>
                      <a:pt x="28" y="195"/>
                      <a:pt x="30" y="205"/>
                    </a:cubicBezTo>
                    <a:lnTo>
                      <a:pt x="30" y="205"/>
                    </a:lnTo>
                    <a:lnTo>
                      <a:pt x="25" y="206"/>
                    </a:lnTo>
                    <a:cubicBezTo>
                      <a:pt x="27" y="208"/>
                      <a:pt x="29" y="210"/>
                      <a:pt x="31" y="212"/>
                    </a:cubicBezTo>
                    <a:lnTo>
                      <a:pt x="31" y="212"/>
                    </a:lnTo>
                    <a:cubicBezTo>
                      <a:pt x="433" y="2525"/>
                      <a:pt x="933" y="4775"/>
                      <a:pt x="2537" y="6565"/>
                    </a:cubicBezTo>
                    <a:cubicBezTo>
                      <a:pt x="4398" y="8612"/>
                      <a:pt x="7066" y="9698"/>
                      <a:pt x="9579" y="10722"/>
                    </a:cubicBezTo>
                    <a:cubicBezTo>
                      <a:pt x="9596" y="10728"/>
                      <a:pt x="9617" y="10732"/>
                      <a:pt x="9640" y="10732"/>
                    </a:cubicBezTo>
                    <a:cubicBezTo>
                      <a:pt x="9824" y="10732"/>
                      <a:pt x="10161" y="10535"/>
                      <a:pt x="10106" y="10535"/>
                    </a:cubicBezTo>
                    <a:cubicBezTo>
                      <a:pt x="10034" y="10506"/>
                      <a:pt x="9962" y="10476"/>
                      <a:pt x="9890" y="10446"/>
                    </a:cubicBezTo>
                    <a:lnTo>
                      <a:pt x="9890" y="10446"/>
                    </a:lnTo>
                    <a:cubicBezTo>
                      <a:pt x="10055" y="10417"/>
                      <a:pt x="10249" y="10331"/>
                      <a:pt x="10230" y="10256"/>
                    </a:cubicBezTo>
                    <a:lnTo>
                      <a:pt x="10261" y="10256"/>
                    </a:lnTo>
                    <a:cubicBezTo>
                      <a:pt x="9610" y="8054"/>
                      <a:pt x="8648" y="5945"/>
                      <a:pt x="6787" y="4518"/>
                    </a:cubicBezTo>
                    <a:cubicBezTo>
                      <a:pt x="4740" y="2936"/>
                      <a:pt x="2506" y="1757"/>
                      <a:pt x="583" y="20"/>
                    </a:cubicBezTo>
                    <a:cubicBezTo>
                      <a:pt x="563" y="6"/>
                      <a:pt x="523" y="0"/>
                      <a:pt x="4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p60"/>
              <p:cNvSpPr/>
              <p:nvPr/>
            </p:nvSpPr>
            <p:spPr>
              <a:xfrm>
                <a:off x="1997875" y="2774225"/>
                <a:ext cx="169450" cy="146250"/>
              </a:xfrm>
              <a:custGeom>
                <a:rect b="b" l="l" r="r" t="t"/>
                <a:pathLst>
                  <a:path extrusionOk="0" h="5850" w="6778">
                    <a:moveTo>
                      <a:pt x="522" y="1"/>
                    </a:moveTo>
                    <a:cubicBezTo>
                      <a:pt x="351" y="1"/>
                      <a:pt x="1" y="171"/>
                      <a:pt x="55" y="198"/>
                    </a:cubicBezTo>
                    <a:cubicBezTo>
                      <a:pt x="1265" y="1005"/>
                      <a:pt x="2443" y="1873"/>
                      <a:pt x="3591" y="2773"/>
                    </a:cubicBezTo>
                    <a:cubicBezTo>
                      <a:pt x="4584" y="3579"/>
                      <a:pt x="6011" y="4448"/>
                      <a:pt x="6197" y="5813"/>
                    </a:cubicBezTo>
                    <a:cubicBezTo>
                      <a:pt x="6197" y="5838"/>
                      <a:pt x="6241" y="5850"/>
                      <a:pt x="6305" y="5850"/>
                    </a:cubicBezTo>
                    <a:cubicBezTo>
                      <a:pt x="6474" y="5850"/>
                      <a:pt x="6778" y="5770"/>
                      <a:pt x="6755" y="5657"/>
                    </a:cubicBezTo>
                    <a:cubicBezTo>
                      <a:pt x="6569" y="4386"/>
                      <a:pt x="5390" y="3641"/>
                      <a:pt x="4460" y="2866"/>
                    </a:cubicBezTo>
                    <a:cubicBezTo>
                      <a:pt x="3219" y="1873"/>
                      <a:pt x="1916" y="912"/>
                      <a:pt x="582" y="12"/>
                    </a:cubicBezTo>
                    <a:cubicBezTo>
                      <a:pt x="567" y="4"/>
                      <a:pt x="546" y="1"/>
                      <a:pt x="5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"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0" name="Google Shape;1740;p61"/>
          <p:cNvGrpSpPr/>
          <p:nvPr/>
        </p:nvGrpSpPr>
        <p:grpSpPr>
          <a:xfrm flipH="1" rot="10800000">
            <a:off x="5730744" y="-916596"/>
            <a:ext cx="4132681" cy="1868601"/>
            <a:chOff x="4178350" y="2375050"/>
            <a:chExt cx="938350" cy="515775"/>
          </a:xfrm>
        </p:grpSpPr>
        <p:sp>
          <p:nvSpPr>
            <p:cNvPr id="1741" name="Google Shape;1741;p61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61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61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61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61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61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61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8" name="Google Shape;1748;p61"/>
          <p:cNvSpPr txBox="1"/>
          <p:nvPr>
            <p:ph type="title"/>
          </p:nvPr>
        </p:nvSpPr>
        <p:spPr>
          <a:xfrm>
            <a:off x="714300" y="156525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49" name="Google Shape;1749;p61"/>
          <p:cNvSpPr txBox="1"/>
          <p:nvPr>
            <p:ph idx="1" type="body"/>
          </p:nvPr>
        </p:nvSpPr>
        <p:spPr>
          <a:xfrm>
            <a:off x="714300" y="2399250"/>
            <a:ext cx="2808000" cy="25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1750" name="Google Shape;1750;p61"/>
          <p:cNvGrpSpPr/>
          <p:nvPr/>
        </p:nvGrpSpPr>
        <p:grpSpPr>
          <a:xfrm rot="10799895">
            <a:off x="-435736" y="-1412231"/>
            <a:ext cx="5385686" cy="2148244"/>
            <a:chOff x="5619200" y="4458200"/>
            <a:chExt cx="1647150" cy="742900"/>
          </a:xfrm>
        </p:grpSpPr>
        <p:sp>
          <p:nvSpPr>
            <p:cNvPr id="1751" name="Google Shape;1751;p61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61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61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61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61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6" name="Google Shape;1756;p61"/>
          <p:cNvSpPr/>
          <p:nvPr/>
        </p:nvSpPr>
        <p:spPr>
          <a:xfrm flipH="1" rot="9218179">
            <a:off x="170741" y="-579539"/>
            <a:ext cx="1751526" cy="1566045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7" name="Google Shape;1757;p61"/>
          <p:cNvGrpSpPr/>
          <p:nvPr/>
        </p:nvGrpSpPr>
        <p:grpSpPr>
          <a:xfrm flipH="1" rot="7750108">
            <a:off x="4392738" y="-829111"/>
            <a:ext cx="952509" cy="1529675"/>
            <a:chOff x="2402100" y="3854125"/>
            <a:chExt cx="435600" cy="698825"/>
          </a:xfrm>
        </p:grpSpPr>
        <p:sp>
          <p:nvSpPr>
            <p:cNvPr id="1758" name="Google Shape;1758;p61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61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61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61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61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61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61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61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61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61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61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61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61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1" name="Google Shape;1771;p61"/>
          <p:cNvGrpSpPr/>
          <p:nvPr/>
        </p:nvGrpSpPr>
        <p:grpSpPr>
          <a:xfrm rot="-9070246">
            <a:off x="7849009" y="-390610"/>
            <a:ext cx="1593868" cy="1188162"/>
            <a:chOff x="4500175" y="3779525"/>
            <a:chExt cx="1136425" cy="847075"/>
          </a:xfrm>
        </p:grpSpPr>
        <p:sp>
          <p:nvSpPr>
            <p:cNvPr id="1772" name="Google Shape;1772;p61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61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61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61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61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61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61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61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61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61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61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3" name="Google Shape;1783;p61"/>
          <p:cNvGrpSpPr/>
          <p:nvPr/>
        </p:nvGrpSpPr>
        <p:grpSpPr>
          <a:xfrm>
            <a:off x="1962838" y="192913"/>
            <a:ext cx="700450" cy="636075"/>
            <a:chOff x="3652400" y="3788700"/>
            <a:chExt cx="700450" cy="636075"/>
          </a:xfrm>
        </p:grpSpPr>
        <p:sp>
          <p:nvSpPr>
            <p:cNvPr id="1784" name="Google Shape;1784;p61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61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61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61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61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61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61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61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61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61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61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61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9" name="Google Shape;1799;p61"/>
          <p:cNvSpPr/>
          <p:nvPr/>
        </p:nvSpPr>
        <p:spPr>
          <a:xfrm>
            <a:off x="7767625" y="788038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p61"/>
          <p:cNvSpPr/>
          <p:nvPr/>
        </p:nvSpPr>
        <p:spPr>
          <a:xfrm>
            <a:off x="4325125" y="511600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1" name="Google Shape;1801;p61"/>
          <p:cNvGrpSpPr/>
          <p:nvPr/>
        </p:nvGrpSpPr>
        <p:grpSpPr>
          <a:xfrm rot="-10423553">
            <a:off x="5602182" y="-660273"/>
            <a:ext cx="830251" cy="1464439"/>
            <a:chOff x="2797700" y="3217325"/>
            <a:chExt cx="682725" cy="1204225"/>
          </a:xfrm>
        </p:grpSpPr>
        <p:sp>
          <p:nvSpPr>
            <p:cNvPr id="1802" name="Google Shape;1802;p61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61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61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61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61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61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61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62"/>
          <p:cNvSpPr txBox="1"/>
          <p:nvPr>
            <p:ph type="title"/>
          </p:nvPr>
        </p:nvSpPr>
        <p:spPr>
          <a:xfrm>
            <a:off x="714300" y="1757163"/>
            <a:ext cx="31098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811" name="Google Shape;1811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1812" name="Google Shape;1812;p62"/>
          <p:cNvGrpSpPr/>
          <p:nvPr/>
        </p:nvGrpSpPr>
        <p:grpSpPr>
          <a:xfrm flipH="1" rot="10800000">
            <a:off x="1513733" y="-704506"/>
            <a:ext cx="6608366" cy="2210425"/>
            <a:chOff x="5619200" y="4458200"/>
            <a:chExt cx="1647150" cy="742900"/>
          </a:xfrm>
        </p:grpSpPr>
        <p:sp>
          <p:nvSpPr>
            <p:cNvPr id="1813" name="Google Shape;1813;p62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62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62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62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62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8" name="Google Shape;1818;p62"/>
          <p:cNvSpPr/>
          <p:nvPr/>
        </p:nvSpPr>
        <p:spPr>
          <a:xfrm rot="-10000102">
            <a:off x="7637339" y="-195273"/>
            <a:ext cx="2002471" cy="1790385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9" name="Google Shape;1819;p62"/>
          <p:cNvGrpSpPr/>
          <p:nvPr/>
        </p:nvGrpSpPr>
        <p:grpSpPr>
          <a:xfrm>
            <a:off x="-738087" y="3748295"/>
            <a:ext cx="6319506" cy="2428630"/>
            <a:chOff x="4178350" y="2375050"/>
            <a:chExt cx="938350" cy="515775"/>
          </a:xfrm>
        </p:grpSpPr>
        <p:sp>
          <p:nvSpPr>
            <p:cNvPr id="1820" name="Google Shape;1820;p62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62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62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62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62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62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62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7" name="Google Shape;1827;p62"/>
          <p:cNvGrpSpPr/>
          <p:nvPr/>
        </p:nvGrpSpPr>
        <p:grpSpPr>
          <a:xfrm flipH="1" rot="-1665452">
            <a:off x="4128258" y="3652658"/>
            <a:ext cx="2662557" cy="2828652"/>
            <a:chOff x="4159600" y="887163"/>
            <a:chExt cx="1265600" cy="1344550"/>
          </a:xfrm>
        </p:grpSpPr>
        <p:sp>
          <p:nvSpPr>
            <p:cNvPr id="1828" name="Google Shape;1828;p62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62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62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62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62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62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62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62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62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62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62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62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62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62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62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62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62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62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62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62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62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62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62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62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62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62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62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62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62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62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62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62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62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62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62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62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62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62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62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62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62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62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62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62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62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62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62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62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62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62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62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62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62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62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62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62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62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62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62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62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62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62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62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62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62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62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62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62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62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62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62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62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62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62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62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62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62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62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62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62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62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62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62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62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62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62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62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62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62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62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62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62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62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62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62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62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62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62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62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62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62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62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62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62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62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3" name="Google Shape;1933;p62"/>
          <p:cNvGrpSpPr/>
          <p:nvPr/>
        </p:nvGrpSpPr>
        <p:grpSpPr>
          <a:xfrm rot="7513056">
            <a:off x="-362163" y="-767833"/>
            <a:ext cx="1219972" cy="1925325"/>
            <a:chOff x="322650" y="2571325"/>
            <a:chExt cx="573100" cy="904450"/>
          </a:xfrm>
        </p:grpSpPr>
        <p:sp>
          <p:nvSpPr>
            <p:cNvPr id="1934" name="Google Shape;1934;p62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62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62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62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62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62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62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1" name="Google Shape;1941;p62"/>
          <p:cNvGrpSpPr/>
          <p:nvPr/>
        </p:nvGrpSpPr>
        <p:grpSpPr>
          <a:xfrm rot="-9626360">
            <a:off x="1195526" y="-962928"/>
            <a:ext cx="1102906" cy="1769527"/>
            <a:chOff x="2402100" y="3854125"/>
            <a:chExt cx="435600" cy="698825"/>
          </a:xfrm>
        </p:grpSpPr>
        <p:sp>
          <p:nvSpPr>
            <p:cNvPr id="1942" name="Google Shape;1942;p62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62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62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62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62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62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62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62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62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62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62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62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62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5" name="Google Shape;1955;p62"/>
          <p:cNvGrpSpPr/>
          <p:nvPr/>
        </p:nvGrpSpPr>
        <p:grpSpPr>
          <a:xfrm>
            <a:off x="7064729" y="4104591"/>
            <a:ext cx="548733" cy="498301"/>
            <a:chOff x="3652400" y="3788700"/>
            <a:chExt cx="700450" cy="636075"/>
          </a:xfrm>
        </p:grpSpPr>
        <p:sp>
          <p:nvSpPr>
            <p:cNvPr id="1956" name="Google Shape;1956;p62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62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62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62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62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62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62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62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62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62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62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62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62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62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62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1" name="Google Shape;1971;p62"/>
          <p:cNvGrpSpPr/>
          <p:nvPr/>
        </p:nvGrpSpPr>
        <p:grpSpPr>
          <a:xfrm rot="-1969473">
            <a:off x="8258770" y="3864658"/>
            <a:ext cx="1102925" cy="1769499"/>
            <a:chOff x="2402100" y="3854125"/>
            <a:chExt cx="435600" cy="698825"/>
          </a:xfrm>
        </p:grpSpPr>
        <p:sp>
          <p:nvSpPr>
            <p:cNvPr id="1972" name="Google Shape;1972;p62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62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62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62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62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62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62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62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62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62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62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62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62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5" name="Google Shape;1985;p62"/>
          <p:cNvGrpSpPr/>
          <p:nvPr/>
        </p:nvGrpSpPr>
        <p:grpSpPr>
          <a:xfrm rot="-1802793">
            <a:off x="-3074" y="3078487"/>
            <a:ext cx="1039447" cy="2836089"/>
            <a:chOff x="10084800" y="4174013"/>
            <a:chExt cx="585175" cy="1594900"/>
          </a:xfrm>
        </p:grpSpPr>
        <p:sp>
          <p:nvSpPr>
            <p:cNvPr id="1986" name="Google Shape;1986;p62"/>
            <p:cNvSpPr/>
            <p:nvPr/>
          </p:nvSpPr>
          <p:spPr>
            <a:xfrm>
              <a:off x="10201075" y="4663100"/>
              <a:ext cx="103750" cy="217325"/>
            </a:xfrm>
            <a:custGeom>
              <a:rect b="b" l="l" r="r" t="t"/>
              <a:pathLst>
                <a:path extrusionOk="0" h="8693" w="4150">
                  <a:moveTo>
                    <a:pt x="430" y="0"/>
                  </a:moveTo>
                  <a:cubicBezTo>
                    <a:pt x="247" y="0"/>
                    <a:pt x="0" y="124"/>
                    <a:pt x="44" y="233"/>
                  </a:cubicBezTo>
                  <a:cubicBezTo>
                    <a:pt x="1595" y="2839"/>
                    <a:pt x="2774" y="5661"/>
                    <a:pt x="3549" y="8608"/>
                  </a:cubicBezTo>
                  <a:cubicBezTo>
                    <a:pt x="3559" y="8668"/>
                    <a:pt x="3626" y="8692"/>
                    <a:pt x="3710" y="8692"/>
                  </a:cubicBezTo>
                  <a:cubicBezTo>
                    <a:pt x="3890" y="8692"/>
                    <a:pt x="4150" y="8580"/>
                    <a:pt x="4108" y="8453"/>
                  </a:cubicBezTo>
                  <a:cubicBezTo>
                    <a:pt x="3332" y="5506"/>
                    <a:pt x="2153" y="2684"/>
                    <a:pt x="602" y="78"/>
                  </a:cubicBezTo>
                  <a:cubicBezTo>
                    <a:pt x="575" y="22"/>
                    <a:pt x="508" y="0"/>
                    <a:pt x="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87" name="Google Shape;1987;p62"/>
            <p:cNvGrpSpPr/>
            <p:nvPr/>
          </p:nvGrpSpPr>
          <p:grpSpPr>
            <a:xfrm>
              <a:off x="10084800" y="4174013"/>
              <a:ext cx="585175" cy="1594900"/>
              <a:chOff x="1833925" y="1604075"/>
              <a:chExt cx="585175" cy="1594900"/>
            </a:xfrm>
          </p:grpSpPr>
          <p:sp>
            <p:nvSpPr>
              <p:cNvPr id="1988" name="Google Shape;1988;p62"/>
              <p:cNvSpPr/>
              <p:nvPr/>
            </p:nvSpPr>
            <p:spPr>
              <a:xfrm>
                <a:off x="2027925" y="1604075"/>
                <a:ext cx="134950" cy="358975"/>
              </a:xfrm>
              <a:custGeom>
                <a:rect b="b" l="l" r="r" t="t"/>
                <a:pathLst>
                  <a:path extrusionOk="0" h="14359" w="5398">
                    <a:moveTo>
                      <a:pt x="4094" y="880"/>
                    </a:moveTo>
                    <a:cubicBezTo>
                      <a:pt x="3945" y="5093"/>
                      <a:pt x="4596" y="9613"/>
                      <a:pt x="2427" y="13385"/>
                    </a:cubicBezTo>
                    <a:lnTo>
                      <a:pt x="2427" y="13385"/>
                    </a:lnTo>
                    <a:cubicBezTo>
                      <a:pt x="2404" y="11300"/>
                      <a:pt x="2747" y="9204"/>
                      <a:pt x="3413" y="7206"/>
                    </a:cubicBezTo>
                    <a:cubicBezTo>
                      <a:pt x="3437" y="7146"/>
                      <a:pt x="3367" y="7119"/>
                      <a:pt x="3269" y="7119"/>
                    </a:cubicBezTo>
                    <a:cubicBezTo>
                      <a:pt x="3115" y="7119"/>
                      <a:pt x="2892" y="7186"/>
                      <a:pt x="2854" y="7300"/>
                    </a:cubicBezTo>
                    <a:cubicBezTo>
                      <a:pt x="2236" y="9154"/>
                      <a:pt x="1896" y="11116"/>
                      <a:pt x="1869" y="13078"/>
                    </a:cubicBezTo>
                    <a:lnTo>
                      <a:pt x="1869" y="13078"/>
                    </a:lnTo>
                    <a:cubicBezTo>
                      <a:pt x="787" y="8892"/>
                      <a:pt x="1605" y="4426"/>
                      <a:pt x="4094" y="880"/>
                    </a:cubicBezTo>
                    <a:close/>
                    <a:moveTo>
                      <a:pt x="4552" y="1"/>
                    </a:moveTo>
                    <a:cubicBezTo>
                      <a:pt x="4409" y="1"/>
                      <a:pt x="4198" y="94"/>
                      <a:pt x="4157" y="134"/>
                    </a:cubicBezTo>
                    <a:cubicBezTo>
                      <a:pt x="993" y="4042"/>
                      <a:pt x="1" y="9285"/>
                      <a:pt x="1552" y="14062"/>
                    </a:cubicBezTo>
                    <a:cubicBezTo>
                      <a:pt x="1570" y="14107"/>
                      <a:pt x="1630" y="14126"/>
                      <a:pt x="1706" y="14126"/>
                    </a:cubicBezTo>
                    <a:cubicBezTo>
                      <a:pt x="1761" y="14126"/>
                      <a:pt x="1824" y="14116"/>
                      <a:pt x="1884" y="14099"/>
                    </a:cubicBezTo>
                    <a:lnTo>
                      <a:pt x="1884" y="14099"/>
                    </a:lnTo>
                    <a:cubicBezTo>
                      <a:pt x="1887" y="14159"/>
                      <a:pt x="1890" y="14219"/>
                      <a:pt x="1893" y="14279"/>
                    </a:cubicBezTo>
                    <a:cubicBezTo>
                      <a:pt x="1893" y="14337"/>
                      <a:pt x="1938" y="14358"/>
                      <a:pt x="2001" y="14358"/>
                    </a:cubicBezTo>
                    <a:cubicBezTo>
                      <a:pt x="2143" y="14358"/>
                      <a:pt x="2377" y="14250"/>
                      <a:pt x="2420" y="14186"/>
                    </a:cubicBezTo>
                    <a:cubicBezTo>
                      <a:pt x="5398" y="10060"/>
                      <a:pt x="4405" y="4880"/>
                      <a:pt x="4685" y="103"/>
                    </a:cubicBezTo>
                    <a:cubicBezTo>
                      <a:pt x="4685" y="27"/>
                      <a:pt x="4628" y="1"/>
                      <a:pt x="4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9" name="Google Shape;1989;p62"/>
              <p:cNvSpPr/>
              <p:nvPr/>
            </p:nvSpPr>
            <p:spPr>
              <a:xfrm>
                <a:off x="1884475" y="1870300"/>
                <a:ext cx="202725" cy="108300"/>
              </a:xfrm>
              <a:custGeom>
                <a:rect b="b" l="l" r="r" t="t"/>
                <a:pathLst>
                  <a:path extrusionOk="0" h="4332" w="8109">
                    <a:moveTo>
                      <a:pt x="922" y="458"/>
                    </a:moveTo>
                    <a:lnTo>
                      <a:pt x="922" y="458"/>
                    </a:lnTo>
                    <a:cubicBezTo>
                      <a:pt x="3198" y="721"/>
                      <a:pt x="5543" y="1701"/>
                      <a:pt x="7171" y="3337"/>
                    </a:cubicBezTo>
                    <a:lnTo>
                      <a:pt x="7171" y="3337"/>
                    </a:lnTo>
                    <a:cubicBezTo>
                      <a:pt x="6422" y="3643"/>
                      <a:pt x="5661" y="3879"/>
                      <a:pt x="4930" y="3879"/>
                    </a:cubicBezTo>
                    <a:cubicBezTo>
                      <a:pt x="4155" y="3879"/>
                      <a:pt x="3415" y="3614"/>
                      <a:pt x="2761" y="2885"/>
                    </a:cubicBezTo>
                    <a:cubicBezTo>
                      <a:pt x="2088" y="2132"/>
                      <a:pt x="1509" y="1262"/>
                      <a:pt x="922" y="458"/>
                    </a:cubicBezTo>
                    <a:close/>
                    <a:moveTo>
                      <a:pt x="496" y="1"/>
                    </a:moveTo>
                    <a:cubicBezTo>
                      <a:pt x="372" y="1"/>
                      <a:pt x="0" y="125"/>
                      <a:pt x="155" y="311"/>
                    </a:cubicBezTo>
                    <a:cubicBezTo>
                      <a:pt x="1117" y="1614"/>
                      <a:pt x="2078" y="3537"/>
                      <a:pt x="3629" y="4126"/>
                    </a:cubicBezTo>
                    <a:cubicBezTo>
                      <a:pt x="4013" y="4271"/>
                      <a:pt x="4399" y="4332"/>
                      <a:pt x="4784" y="4332"/>
                    </a:cubicBezTo>
                    <a:cubicBezTo>
                      <a:pt x="5697" y="4332"/>
                      <a:pt x="6601" y="3990"/>
                      <a:pt x="7445" y="3627"/>
                    </a:cubicBezTo>
                    <a:lnTo>
                      <a:pt x="7445" y="3627"/>
                    </a:lnTo>
                    <a:cubicBezTo>
                      <a:pt x="7456" y="3638"/>
                      <a:pt x="7466" y="3650"/>
                      <a:pt x="7476" y="3661"/>
                    </a:cubicBezTo>
                    <a:cubicBezTo>
                      <a:pt x="7517" y="3710"/>
                      <a:pt x="7585" y="3731"/>
                      <a:pt x="7658" y="3731"/>
                    </a:cubicBezTo>
                    <a:cubicBezTo>
                      <a:pt x="7861" y="3731"/>
                      <a:pt x="8109" y="3572"/>
                      <a:pt x="7972" y="3413"/>
                    </a:cubicBezTo>
                    <a:lnTo>
                      <a:pt x="8003" y="3413"/>
                    </a:lnTo>
                    <a:cubicBezTo>
                      <a:pt x="7964" y="3369"/>
                      <a:pt x="7924" y="3326"/>
                      <a:pt x="7884" y="3283"/>
                    </a:cubicBezTo>
                    <a:lnTo>
                      <a:pt x="7884" y="3283"/>
                    </a:lnTo>
                    <a:cubicBezTo>
                      <a:pt x="7871" y="3254"/>
                      <a:pt x="7846" y="3228"/>
                      <a:pt x="7814" y="3208"/>
                    </a:cubicBezTo>
                    <a:lnTo>
                      <a:pt x="7814" y="3208"/>
                    </a:lnTo>
                    <a:cubicBezTo>
                      <a:pt x="5950" y="1259"/>
                      <a:pt x="3165" y="180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0" name="Google Shape;1990;p62"/>
              <p:cNvSpPr/>
              <p:nvPr/>
            </p:nvSpPr>
            <p:spPr>
              <a:xfrm>
                <a:off x="2086025" y="1908300"/>
                <a:ext cx="295550" cy="250075"/>
              </a:xfrm>
              <a:custGeom>
                <a:rect b="b" l="l" r="r" t="t"/>
                <a:pathLst>
                  <a:path extrusionOk="0" h="10003" w="11822">
                    <a:moveTo>
                      <a:pt x="10439" y="159"/>
                    </a:moveTo>
                    <a:cubicBezTo>
                      <a:pt x="10598" y="159"/>
                      <a:pt x="10713" y="195"/>
                      <a:pt x="10767" y="280"/>
                    </a:cubicBezTo>
                    <a:cubicBezTo>
                      <a:pt x="11108" y="745"/>
                      <a:pt x="10426" y="1427"/>
                      <a:pt x="10177" y="1800"/>
                    </a:cubicBezTo>
                    <a:cubicBezTo>
                      <a:pt x="8750" y="3971"/>
                      <a:pt x="7541" y="6453"/>
                      <a:pt x="5183" y="7693"/>
                    </a:cubicBezTo>
                    <a:cubicBezTo>
                      <a:pt x="3882" y="8381"/>
                      <a:pt x="2425" y="8563"/>
                      <a:pt x="1105" y="9132"/>
                    </a:cubicBezTo>
                    <a:lnTo>
                      <a:pt x="1105" y="9132"/>
                    </a:lnTo>
                    <a:cubicBezTo>
                      <a:pt x="1736" y="7296"/>
                      <a:pt x="2678" y="5568"/>
                      <a:pt x="3911" y="4033"/>
                    </a:cubicBezTo>
                    <a:cubicBezTo>
                      <a:pt x="4656" y="3133"/>
                      <a:pt x="5587" y="2327"/>
                      <a:pt x="6579" y="1707"/>
                    </a:cubicBezTo>
                    <a:cubicBezTo>
                      <a:pt x="6951" y="1467"/>
                      <a:pt x="9485" y="159"/>
                      <a:pt x="10439" y="159"/>
                    </a:cubicBezTo>
                    <a:close/>
                    <a:moveTo>
                      <a:pt x="11635" y="1"/>
                    </a:moveTo>
                    <a:cubicBezTo>
                      <a:pt x="5999" y="180"/>
                      <a:pt x="2247" y="4445"/>
                      <a:pt x="489" y="9435"/>
                    </a:cubicBezTo>
                    <a:lnTo>
                      <a:pt x="489" y="9435"/>
                    </a:lnTo>
                    <a:cubicBezTo>
                      <a:pt x="356" y="9510"/>
                      <a:pt x="225" y="9591"/>
                      <a:pt x="96" y="9679"/>
                    </a:cubicBezTo>
                    <a:cubicBezTo>
                      <a:pt x="1" y="9747"/>
                      <a:pt x="55" y="9773"/>
                      <a:pt x="154" y="9773"/>
                    </a:cubicBezTo>
                    <a:cubicBezTo>
                      <a:pt x="221" y="9773"/>
                      <a:pt x="309" y="9761"/>
                      <a:pt x="384" y="9742"/>
                    </a:cubicBezTo>
                    <a:lnTo>
                      <a:pt x="384" y="9742"/>
                    </a:lnTo>
                    <a:cubicBezTo>
                      <a:pt x="360" y="9814"/>
                      <a:pt x="336" y="9886"/>
                      <a:pt x="313" y="9958"/>
                    </a:cubicBezTo>
                    <a:cubicBezTo>
                      <a:pt x="303" y="9989"/>
                      <a:pt x="355" y="10002"/>
                      <a:pt x="430" y="10002"/>
                    </a:cubicBezTo>
                    <a:cubicBezTo>
                      <a:pt x="582" y="10002"/>
                      <a:pt x="830" y="9947"/>
                      <a:pt x="872" y="9865"/>
                    </a:cubicBezTo>
                    <a:cubicBezTo>
                      <a:pt x="919" y="9704"/>
                      <a:pt x="969" y="9543"/>
                      <a:pt x="1021" y="9384"/>
                    </a:cubicBezTo>
                    <a:lnTo>
                      <a:pt x="1021" y="9384"/>
                    </a:lnTo>
                    <a:cubicBezTo>
                      <a:pt x="2994" y="8323"/>
                      <a:pt x="5268" y="8487"/>
                      <a:pt x="7013" y="6856"/>
                    </a:cubicBezTo>
                    <a:cubicBezTo>
                      <a:pt x="8999" y="4995"/>
                      <a:pt x="10332" y="2327"/>
                      <a:pt x="11790" y="63"/>
                    </a:cubicBezTo>
                    <a:cubicBezTo>
                      <a:pt x="11821" y="1"/>
                      <a:pt x="11635" y="1"/>
                      <a:pt x="116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1" name="Google Shape;1991;p62"/>
              <p:cNvSpPr/>
              <p:nvPr/>
            </p:nvSpPr>
            <p:spPr>
              <a:xfrm>
                <a:off x="2085050" y="2026925"/>
                <a:ext cx="159325" cy="134975"/>
              </a:xfrm>
              <a:custGeom>
                <a:rect b="b" l="l" r="r" t="t"/>
                <a:pathLst>
                  <a:path extrusionOk="0" h="5399" w="6373">
                    <a:moveTo>
                      <a:pt x="6219" y="0"/>
                    </a:moveTo>
                    <a:cubicBezTo>
                      <a:pt x="6093" y="0"/>
                      <a:pt x="5895" y="42"/>
                      <a:pt x="5843" y="95"/>
                    </a:cubicBezTo>
                    <a:cubicBezTo>
                      <a:pt x="3609" y="1521"/>
                      <a:pt x="1345" y="3010"/>
                      <a:pt x="11" y="5368"/>
                    </a:cubicBezTo>
                    <a:cubicBezTo>
                      <a:pt x="1" y="5388"/>
                      <a:pt x="49" y="5399"/>
                      <a:pt x="121" y="5399"/>
                    </a:cubicBezTo>
                    <a:cubicBezTo>
                      <a:pt x="266" y="5399"/>
                      <a:pt x="507" y="5357"/>
                      <a:pt x="569" y="5275"/>
                    </a:cubicBezTo>
                    <a:cubicBezTo>
                      <a:pt x="1872" y="2948"/>
                      <a:pt x="4075" y="1490"/>
                      <a:pt x="6277" y="95"/>
                    </a:cubicBezTo>
                    <a:cubicBezTo>
                      <a:pt x="6373" y="26"/>
                      <a:pt x="6318" y="0"/>
                      <a:pt x="62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2" name="Google Shape;1992;p62"/>
              <p:cNvSpPr/>
              <p:nvPr/>
            </p:nvSpPr>
            <p:spPr>
              <a:xfrm>
                <a:off x="1884125" y="1950475"/>
                <a:ext cx="191100" cy="386625"/>
              </a:xfrm>
              <a:custGeom>
                <a:rect b="b" l="l" r="r" t="t"/>
                <a:pathLst>
                  <a:path extrusionOk="0" h="15465" w="7644">
                    <a:moveTo>
                      <a:pt x="910" y="1196"/>
                    </a:moveTo>
                    <a:lnTo>
                      <a:pt x="910" y="1196"/>
                    </a:lnTo>
                    <a:cubicBezTo>
                      <a:pt x="2660" y="3053"/>
                      <a:pt x="4391" y="4874"/>
                      <a:pt x="5163" y="7402"/>
                    </a:cubicBezTo>
                    <a:cubicBezTo>
                      <a:pt x="5809" y="9546"/>
                      <a:pt x="6240" y="11775"/>
                      <a:pt x="6437" y="14019"/>
                    </a:cubicBezTo>
                    <a:lnTo>
                      <a:pt x="6437" y="14019"/>
                    </a:lnTo>
                    <a:cubicBezTo>
                      <a:pt x="5962" y="13632"/>
                      <a:pt x="5458" y="13280"/>
                      <a:pt x="5008" y="12830"/>
                    </a:cubicBezTo>
                    <a:cubicBezTo>
                      <a:pt x="4016" y="11838"/>
                      <a:pt x="3581" y="10504"/>
                      <a:pt x="3178" y="9201"/>
                    </a:cubicBezTo>
                    <a:cubicBezTo>
                      <a:pt x="2388" y="6533"/>
                      <a:pt x="1646" y="3864"/>
                      <a:pt x="910" y="1196"/>
                    </a:cubicBezTo>
                    <a:close/>
                    <a:moveTo>
                      <a:pt x="421" y="1"/>
                    </a:moveTo>
                    <a:cubicBezTo>
                      <a:pt x="246" y="1"/>
                      <a:pt x="0" y="103"/>
                      <a:pt x="45" y="237"/>
                    </a:cubicBezTo>
                    <a:cubicBezTo>
                      <a:pt x="48" y="246"/>
                      <a:pt x="50" y="256"/>
                      <a:pt x="53" y="265"/>
                    </a:cubicBezTo>
                    <a:lnTo>
                      <a:pt x="53" y="265"/>
                    </a:lnTo>
                    <a:lnTo>
                      <a:pt x="45" y="268"/>
                    </a:lnTo>
                    <a:cubicBezTo>
                      <a:pt x="49" y="272"/>
                      <a:pt x="53" y="277"/>
                      <a:pt x="58" y="281"/>
                    </a:cubicBezTo>
                    <a:lnTo>
                      <a:pt x="58" y="281"/>
                    </a:lnTo>
                    <a:cubicBezTo>
                      <a:pt x="952" y="3462"/>
                      <a:pt x="1756" y="6704"/>
                      <a:pt x="2806" y="9884"/>
                    </a:cubicBezTo>
                    <a:cubicBezTo>
                      <a:pt x="3085" y="10969"/>
                      <a:pt x="3612" y="11962"/>
                      <a:pt x="4295" y="12830"/>
                    </a:cubicBezTo>
                    <a:cubicBezTo>
                      <a:pt x="4947" y="13580"/>
                      <a:pt x="5808" y="14047"/>
                      <a:pt x="6493" y="14745"/>
                    </a:cubicBezTo>
                    <a:lnTo>
                      <a:pt x="6493" y="14745"/>
                    </a:lnTo>
                    <a:cubicBezTo>
                      <a:pt x="6507" y="14955"/>
                      <a:pt x="6518" y="15164"/>
                      <a:pt x="6528" y="15374"/>
                    </a:cubicBezTo>
                    <a:cubicBezTo>
                      <a:pt x="6528" y="15437"/>
                      <a:pt x="6593" y="15465"/>
                      <a:pt x="6678" y="15465"/>
                    </a:cubicBezTo>
                    <a:cubicBezTo>
                      <a:pt x="6780" y="15465"/>
                      <a:pt x="6911" y="15426"/>
                      <a:pt x="6997" y="15363"/>
                    </a:cubicBezTo>
                    <a:lnTo>
                      <a:pt x="6997" y="15363"/>
                    </a:lnTo>
                    <a:cubicBezTo>
                      <a:pt x="7006" y="15377"/>
                      <a:pt x="7015" y="15391"/>
                      <a:pt x="7024" y="15405"/>
                    </a:cubicBezTo>
                    <a:cubicBezTo>
                      <a:pt x="7049" y="15446"/>
                      <a:pt x="7105" y="15463"/>
                      <a:pt x="7172" y="15463"/>
                    </a:cubicBezTo>
                    <a:cubicBezTo>
                      <a:pt x="7363" y="15463"/>
                      <a:pt x="7643" y="15325"/>
                      <a:pt x="7552" y="15188"/>
                    </a:cubicBezTo>
                    <a:cubicBezTo>
                      <a:pt x="7400" y="14961"/>
                      <a:pt x="7232" y="14760"/>
                      <a:pt x="7053" y="14576"/>
                    </a:cubicBezTo>
                    <a:lnTo>
                      <a:pt x="7053" y="14576"/>
                    </a:lnTo>
                    <a:cubicBezTo>
                      <a:pt x="6888" y="11848"/>
                      <a:pt x="6398" y="9153"/>
                      <a:pt x="5535" y="6565"/>
                    </a:cubicBezTo>
                    <a:cubicBezTo>
                      <a:pt x="4641" y="3974"/>
                      <a:pt x="2429" y="2089"/>
                      <a:pt x="605" y="86"/>
                    </a:cubicBezTo>
                    <a:lnTo>
                      <a:pt x="605" y="86"/>
                    </a:lnTo>
                    <a:cubicBezTo>
                      <a:pt x="604" y="85"/>
                      <a:pt x="604" y="83"/>
                      <a:pt x="603" y="82"/>
                    </a:cubicBezTo>
                    <a:lnTo>
                      <a:pt x="601" y="82"/>
                    </a:lnTo>
                    <a:lnTo>
                      <a:pt x="601" y="82"/>
                    </a:lnTo>
                    <a:cubicBezTo>
                      <a:pt x="592" y="72"/>
                      <a:pt x="582" y="61"/>
                      <a:pt x="572" y="51"/>
                    </a:cubicBezTo>
                    <a:cubicBezTo>
                      <a:pt x="546" y="16"/>
                      <a:pt x="489" y="1"/>
                      <a:pt x="4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3" name="Google Shape;1993;p62"/>
              <p:cNvSpPr/>
              <p:nvPr/>
            </p:nvSpPr>
            <p:spPr>
              <a:xfrm>
                <a:off x="2047325" y="1954175"/>
                <a:ext cx="256350" cy="1244800"/>
              </a:xfrm>
              <a:custGeom>
                <a:rect b="b" l="l" r="r" t="t"/>
                <a:pathLst>
                  <a:path extrusionOk="0" h="49792" w="10254">
                    <a:moveTo>
                      <a:pt x="938" y="0"/>
                    </a:moveTo>
                    <a:cubicBezTo>
                      <a:pt x="748" y="0"/>
                      <a:pt x="510" y="168"/>
                      <a:pt x="620" y="368"/>
                    </a:cubicBezTo>
                    <a:cubicBezTo>
                      <a:pt x="1737" y="2384"/>
                      <a:pt x="2171" y="4742"/>
                      <a:pt x="1799" y="7037"/>
                    </a:cubicBezTo>
                    <a:cubicBezTo>
                      <a:pt x="1458" y="9022"/>
                      <a:pt x="496" y="10759"/>
                      <a:pt x="310" y="12807"/>
                    </a:cubicBezTo>
                    <a:cubicBezTo>
                      <a:pt x="0" y="16901"/>
                      <a:pt x="279" y="21058"/>
                      <a:pt x="1210" y="25090"/>
                    </a:cubicBezTo>
                    <a:cubicBezTo>
                      <a:pt x="2140" y="29340"/>
                      <a:pt x="2947" y="33714"/>
                      <a:pt x="4188" y="37901"/>
                    </a:cubicBezTo>
                    <a:cubicBezTo>
                      <a:pt x="5428" y="42120"/>
                      <a:pt x="7538" y="45904"/>
                      <a:pt x="9616" y="49688"/>
                    </a:cubicBezTo>
                    <a:cubicBezTo>
                      <a:pt x="9652" y="49761"/>
                      <a:pt x="9726" y="49791"/>
                      <a:pt x="9808" y="49791"/>
                    </a:cubicBezTo>
                    <a:cubicBezTo>
                      <a:pt x="10006" y="49791"/>
                      <a:pt x="10253" y="49616"/>
                      <a:pt x="10143" y="49440"/>
                    </a:cubicBezTo>
                    <a:cubicBezTo>
                      <a:pt x="7848" y="45346"/>
                      <a:pt x="5646" y="41220"/>
                      <a:pt x="4436" y="36660"/>
                    </a:cubicBezTo>
                    <a:cubicBezTo>
                      <a:pt x="3319" y="32380"/>
                      <a:pt x="2358" y="28006"/>
                      <a:pt x="1489" y="23632"/>
                    </a:cubicBezTo>
                    <a:cubicBezTo>
                      <a:pt x="620" y="19476"/>
                      <a:pt x="93" y="14109"/>
                      <a:pt x="1458" y="9984"/>
                    </a:cubicBezTo>
                    <a:cubicBezTo>
                      <a:pt x="2575" y="6510"/>
                      <a:pt x="2916" y="3470"/>
                      <a:pt x="1117" y="89"/>
                    </a:cubicBezTo>
                    <a:cubicBezTo>
                      <a:pt x="1081" y="27"/>
                      <a:pt x="1013" y="0"/>
                      <a:pt x="9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4" name="Google Shape;1994;p62"/>
              <p:cNvSpPr/>
              <p:nvPr/>
            </p:nvSpPr>
            <p:spPr>
              <a:xfrm>
                <a:off x="2075975" y="2144550"/>
                <a:ext cx="192150" cy="415100"/>
              </a:xfrm>
              <a:custGeom>
                <a:rect b="b" l="l" r="r" t="t"/>
                <a:pathLst>
                  <a:path extrusionOk="0" h="16604" w="7686">
                    <a:moveTo>
                      <a:pt x="6543" y="484"/>
                    </a:moveTo>
                    <a:cubicBezTo>
                      <a:pt x="7029" y="6035"/>
                      <a:pt x="4909" y="11478"/>
                      <a:pt x="802" y="15204"/>
                    </a:cubicBezTo>
                    <a:lnTo>
                      <a:pt x="802" y="15204"/>
                    </a:lnTo>
                    <a:cubicBezTo>
                      <a:pt x="1120" y="12569"/>
                      <a:pt x="735" y="9985"/>
                      <a:pt x="1646" y="7332"/>
                    </a:cubicBezTo>
                    <a:cubicBezTo>
                      <a:pt x="2628" y="4644"/>
                      <a:pt x="4311" y="2253"/>
                      <a:pt x="6543" y="484"/>
                    </a:cubicBezTo>
                    <a:close/>
                    <a:moveTo>
                      <a:pt x="6999" y="0"/>
                    </a:moveTo>
                    <a:cubicBezTo>
                      <a:pt x="6859" y="0"/>
                      <a:pt x="6570" y="112"/>
                      <a:pt x="6547" y="135"/>
                    </a:cubicBezTo>
                    <a:cubicBezTo>
                      <a:pt x="4220" y="1873"/>
                      <a:pt x="2390" y="4199"/>
                      <a:pt x="1305" y="6867"/>
                    </a:cubicBezTo>
                    <a:cubicBezTo>
                      <a:pt x="839" y="8076"/>
                      <a:pt x="498" y="9348"/>
                      <a:pt x="343" y="10620"/>
                    </a:cubicBezTo>
                    <a:cubicBezTo>
                      <a:pt x="128" y="12337"/>
                      <a:pt x="378" y="14055"/>
                      <a:pt x="168" y="15752"/>
                    </a:cubicBezTo>
                    <a:lnTo>
                      <a:pt x="168" y="15752"/>
                    </a:lnTo>
                    <a:cubicBezTo>
                      <a:pt x="123" y="15789"/>
                      <a:pt x="78" y="15826"/>
                      <a:pt x="33" y="15862"/>
                    </a:cubicBezTo>
                    <a:cubicBezTo>
                      <a:pt x="0" y="15895"/>
                      <a:pt x="40" y="15908"/>
                      <a:pt x="108" y="15908"/>
                    </a:cubicBezTo>
                    <a:cubicBezTo>
                      <a:pt x="121" y="15908"/>
                      <a:pt x="134" y="15908"/>
                      <a:pt x="148" y="15907"/>
                    </a:cubicBezTo>
                    <a:lnTo>
                      <a:pt x="148" y="15907"/>
                    </a:lnTo>
                    <a:cubicBezTo>
                      <a:pt x="118" y="16120"/>
                      <a:pt x="80" y="16332"/>
                      <a:pt x="33" y="16545"/>
                    </a:cubicBezTo>
                    <a:cubicBezTo>
                      <a:pt x="22" y="16586"/>
                      <a:pt x="78" y="16603"/>
                      <a:pt x="157" y="16603"/>
                    </a:cubicBezTo>
                    <a:cubicBezTo>
                      <a:pt x="315" y="16603"/>
                      <a:pt x="570" y="16534"/>
                      <a:pt x="591" y="16452"/>
                    </a:cubicBezTo>
                    <a:cubicBezTo>
                      <a:pt x="653" y="16175"/>
                      <a:pt x="703" y="15899"/>
                      <a:pt x="745" y="15624"/>
                    </a:cubicBezTo>
                    <a:lnTo>
                      <a:pt x="745" y="15624"/>
                    </a:lnTo>
                    <a:cubicBezTo>
                      <a:pt x="5319" y="11833"/>
                      <a:pt x="7685" y="5968"/>
                      <a:pt x="7074" y="42"/>
                    </a:cubicBezTo>
                    <a:cubicBezTo>
                      <a:pt x="7074" y="12"/>
                      <a:pt x="7044" y="0"/>
                      <a:pt x="69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5" name="Google Shape;1995;p62"/>
              <p:cNvSpPr/>
              <p:nvPr/>
            </p:nvSpPr>
            <p:spPr>
              <a:xfrm>
                <a:off x="2077275" y="2314125"/>
                <a:ext cx="115650" cy="243800"/>
              </a:xfrm>
              <a:custGeom>
                <a:rect b="b" l="l" r="r" t="t"/>
                <a:pathLst>
                  <a:path extrusionOk="0" h="9752" w="4626">
                    <a:moveTo>
                      <a:pt x="4478" y="0"/>
                    </a:moveTo>
                    <a:cubicBezTo>
                      <a:pt x="4330" y="0"/>
                      <a:pt x="4103" y="49"/>
                      <a:pt x="4044" y="146"/>
                    </a:cubicBezTo>
                    <a:cubicBezTo>
                      <a:pt x="2307" y="3092"/>
                      <a:pt x="1253" y="6505"/>
                      <a:pt x="12" y="9700"/>
                    </a:cubicBezTo>
                    <a:cubicBezTo>
                      <a:pt x="0" y="9734"/>
                      <a:pt x="67" y="9752"/>
                      <a:pt x="159" y="9752"/>
                    </a:cubicBezTo>
                    <a:cubicBezTo>
                      <a:pt x="311" y="9752"/>
                      <a:pt x="531" y="9703"/>
                      <a:pt x="570" y="9607"/>
                    </a:cubicBezTo>
                    <a:cubicBezTo>
                      <a:pt x="1811" y="6412"/>
                      <a:pt x="2866" y="2999"/>
                      <a:pt x="4603" y="53"/>
                    </a:cubicBezTo>
                    <a:cubicBezTo>
                      <a:pt x="4626" y="18"/>
                      <a:pt x="4566" y="0"/>
                      <a:pt x="44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6" name="Google Shape;1996;p62"/>
              <p:cNvSpPr/>
              <p:nvPr/>
            </p:nvSpPr>
            <p:spPr>
              <a:xfrm>
                <a:off x="1833925" y="2362025"/>
                <a:ext cx="281650" cy="341550"/>
              </a:xfrm>
              <a:custGeom>
                <a:rect b="b" l="l" r="r" t="t"/>
                <a:pathLst>
                  <a:path extrusionOk="0" h="13662" w="11266">
                    <a:moveTo>
                      <a:pt x="1580" y="1603"/>
                    </a:moveTo>
                    <a:lnTo>
                      <a:pt x="1580" y="1603"/>
                    </a:lnTo>
                    <a:cubicBezTo>
                      <a:pt x="5401" y="4910"/>
                      <a:pt x="10119" y="7918"/>
                      <a:pt x="10677" y="13236"/>
                    </a:cubicBezTo>
                    <a:lnTo>
                      <a:pt x="10677" y="13236"/>
                    </a:lnTo>
                    <a:cubicBezTo>
                      <a:pt x="7434" y="12696"/>
                      <a:pt x="4690" y="10466"/>
                      <a:pt x="3480" y="7380"/>
                    </a:cubicBezTo>
                    <a:cubicBezTo>
                      <a:pt x="2740" y="5447"/>
                      <a:pt x="2441" y="3423"/>
                      <a:pt x="1580" y="1603"/>
                    </a:cubicBezTo>
                    <a:close/>
                    <a:moveTo>
                      <a:pt x="505" y="1"/>
                    </a:moveTo>
                    <a:cubicBezTo>
                      <a:pt x="310" y="1"/>
                      <a:pt x="1" y="123"/>
                      <a:pt x="99" y="246"/>
                    </a:cubicBezTo>
                    <a:cubicBezTo>
                      <a:pt x="99" y="246"/>
                      <a:pt x="99" y="246"/>
                      <a:pt x="99" y="246"/>
                    </a:cubicBezTo>
                    <a:lnTo>
                      <a:pt x="99" y="246"/>
                    </a:lnTo>
                    <a:cubicBezTo>
                      <a:pt x="2177" y="2945"/>
                      <a:pt x="2022" y="6543"/>
                      <a:pt x="3852" y="9335"/>
                    </a:cubicBezTo>
                    <a:cubicBezTo>
                      <a:pt x="5403" y="11630"/>
                      <a:pt x="7854" y="13181"/>
                      <a:pt x="10583" y="13584"/>
                    </a:cubicBezTo>
                    <a:cubicBezTo>
                      <a:pt x="10614" y="13584"/>
                      <a:pt x="10658" y="13575"/>
                      <a:pt x="10706" y="13559"/>
                    </a:cubicBezTo>
                    <a:lnTo>
                      <a:pt x="10706" y="13559"/>
                    </a:lnTo>
                    <a:cubicBezTo>
                      <a:pt x="10706" y="13567"/>
                      <a:pt x="10707" y="13576"/>
                      <a:pt x="10707" y="13584"/>
                    </a:cubicBezTo>
                    <a:cubicBezTo>
                      <a:pt x="10707" y="13637"/>
                      <a:pt x="10773" y="13661"/>
                      <a:pt x="10858" y="13661"/>
                    </a:cubicBezTo>
                    <a:cubicBezTo>
                      <a:pt x="11024" y="13661"/>
                      <a:pt x="11266" y="13572"/>
                      <a:pt x="11266" y="13429"/>
                    </a:cubicBezTo>
                    <a:cubicBezTo>
                      <a:pt x="10832" y="7132"/>
                      <a:pt x="4659" y="4030"/>
                      <a:pt x="626" y="29"/>
                    </a:cubicBezTo>
                    <a:cubicBezTo>
                      <a:pt x="600" y="9"/>
                      <a:pt x="556" y="1"/>
                      <a:pt x="5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7" name="Google Shape;1997;p62"/>
              <p:cNvSpPr/>
              <p:nvPr/>
            </p:nvSpPr>
            <p:spPr>
              <a:xfrm>
                <a:off x="1944625" y="2496250"/>
                <a:ext cx="165325" cy="203425"/>
              </a:xfrm>
              <a:custGeom>
                <a:rect b="b" l="l" r="r" t="t"/>
                <a:pathLst>
                  <a:path extrusionOk="0" h="8137" w="6613">
                    <a:moveTo>
                      <a:pt x="498" y="1"/>
                    </a:moveTo>
                    <a:cubicBezTo>
                      <a:pt x="311" y="1"/>
                      <a:pt x="0" y="137"/>
                      <a:pt x="76" y="212"/>
                    </a:cubicBezTo>
                    <a:cubicBezTo>
                      <a:pt x="1161" y="1360"/>
                      <a:pt x="2247" y="2539"/>
                      <a:pt x="3240" y="3779"/>
                    </a:cubicBezTo>
                    <a:cubicBezTo>
                      <a:pt x="4263" y="4989"/>
                      <a:pt x="5628" y="6447"/>
                      <a:pt x="6031" y="8091"/>
                    </a:cubicBezTo>
                    <a:cubicBezTo>
                      <a:pt x="6039" y="8123"/>
                      <a:pt x="6083" y="8137"/>
                      <a:pt x="6143" y="8137"/>
                    </a:cubicBezTo>
                    <a:cubicBezTo>
                      <a:pt x="6313" y="8137"/>
                      <a:pt x="6613" y="8028"/>
                      <a:pt x="6590" y="7936"/>
                    </a:cubicBezTo>
                    <a:cubicBezTo>
                      <a:pt x="6217" y="6447"/>
                      <a:pt x="5070" y="5206"/>
                      <a:pt x="4139" y="3997"/>
                    </a:cubicBezTo>
                    <a:cubicBezTo>
                      <a:pt x="3022" y="2632"/>
                      <a:pt x="1844" y="1298"/>
                      <a:pt x="603" y="26"/>
                    </a:cubicBezTo>
                    <a:cubicBezTo>
                      <a:pt x="579" y="8"/>
                      <a:pt x="542" y="1"/>
                      <a:pt x="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8" name="Google Shape;1998;p62"/>
              <p:cNvSpPr/>
              <p:nvPr/>
            </p:nvSpPr>
            <p:spPr>
              <a:xfrm>
                <a:off x="2157425" y="2486025"/>
                <a:ext cx="261675" cy="438775"/>
              </a:xfrm>
              <a:custGeom>
                <a:rect b="b" l="l" r="r" t="t"/>
                <a:pathLst>
                  <a:path extrusionOk="0" h="17551" w="10467">
                    <a:moveTo>
                      <a:pt x="9741" y="373"/>
                    </a:moveTo>
                    <a:lnTo>
                      <a:pt x="9741" y="373"/>
                    </a:lnTo>
                    <a:cubicBezTo>
                      <a:pt x="9834" y="745"/>
                      <a:pt x="9803" y="1118"/>
                      <a:pt x="9648" y="1428"/>
                    </a:cubicBezTo>
                    <a:cubicBezTo>
                      <a:pt x="9121" y="4871"/>
                      <a:pt x="7476" y="8035"/>
                      <a:pt x="4995" y="10454"/>
                    </a:cubicBezTo>
                    <a:cubicBezTo>
                      <a:pt x="3809" y="11553"/>
                      <a:pt x="2535" y="12573"/>
                      <a:pt x="1564" y="13796"/>
                    </a:cubicBezTo>
                    <a:lnTo>
                      <a:pt x="1564" y="13796"/>
                    </a:lnTo>
                    <a:cubicBezTo>
                      <a:pt x="2783" y="10528"/>
                      <a:pt x="4670" y="7523"/>
                      <a:pt x="7104" y="4995"/>
                    </a:cubicBezTo>
                    <a:cubicBezTo>
                      <a:pt x="7152" y="4948"/>
                      <a:pt x="7104" y="4927"/>
                      <a:pt x="7022" y="4927"/>
                    </a:cubicBezTo>
                    <a:cubicBezTo>
                      <a:pt x="6889" y="4927"/>
                      <a:pt x="6665" y="4980"/>
                      <a:pt x="6608" y="5057"/>
                    </a:cubicBezTo>
                    <a:cubicBezTo>
                      <a:pt x="4026" y="7688"/>
                      <a:pt x="2075" y="10836"/>
                      <a:pt x="845" y="14274"/>
                    </a:cubicBezTo>
                    <a:lnTo>
                      <a:pt x="845" y="14274"/>
                    </a:lnTo>
                    <a:cubicBezTo>
                      <a:pt x="1170" y="11790"/>
                      <a:pt x="1755" y="9338"/>
                      <a:pt x="2855" y="7073"/>
                    </a:cubicBezTo>
                    <a:cubicBezTo>
                      <a:pt x="3630" y="5460"/>
                      <a:pt x="4685" y="4033"/>
                      <a:pt x="5957" y="2793"/>
                    </a:cubicBezTo>
                    <a:cubicBezTo>
                      <a:pt x="6515" y="2265"/>
                      <a:pt x="7135" y="1800"/>
                      <a:pt x="7787" y="1366"/>
                    </a:cubicBezTo>
                    <a:cubicBezTo>
                      <a:pt x="8407" y="962"/>
                      <a:pt x="9058" y="652"/>
                      <a:pt x="9741" y="373"/>
                    </a:cubicBezTo>
                    <a:close/>
                    <a:moveTo>
                      <a:pt x="10366" y="0"/>
                    </a:moveTo>
                    <a:cubicBezTo>
                      <a:pt x="10268" y="0"/>
                      <a:pt x="10121" y="44"/>
                      <a:pt x="10082" y="63"/>
                    </a:cubicBezTo>
                    <a:cubicBezTo>
                      <a:pt x="2877" y="2515"/>
                      <a:pt x="517" y="10079"/>
                      <a:pt x="33" y="17016"/>
                    </a:cubicBezTo>
                    <a:lnTo>
                      <a:pt x="33" y="17016"/>
                    </a:lnTo>
                    <a:cubicBezTo>
                      <a:pt x="22" y="17062"/>
                      <a:pt x="11" y="17108"/>
                      <a:pt x="1" y="17154"/>
                    </a:cubicBezTo>
                    <a:lnTo>
                      <a:pt x="24" y="17151"/>
                    </a:lnTo>
                    <a:lnTo>
                      <a:pt x="24" y="17151"/>
                    </a:lnTo>
                    <a:cubicBezTo>
                      <a:pt x="16" y="17276"/>
                      <a:pt x="8" y="17402"/>
                      <a:pt x="1" y="17527"/>
                    </a:cubicBezTo>
                    <a:cubicBezTo>
                      <a:pt x="1" y="17543"/>
                      <a:pt x="38" y="17550"/>
                      <a:pt x="93" y="17550"/>
                    </a:cubicBezTo>
                    <a:cubicBezTo>
                      <a:pt x="252" y="17550"/>
                      <a:pt x="559" y="17487"/>
                      <a:pt x="559" y="17372"/>
                    </a:cubicBezTo>
                    <a:lnTo>
                      <a:pt x="559" y="17341"/>
                    </a:lnTo>
                    <a:cubicBezTo>
                      <a:pt x="564" y="17257"/>
                      <a:pt x="570" y="17173"/>
                      <a:pt x="575" y="17089"/>
                    </a:cubicBezTo>
                    <a:lnTo>
                      <a:pt x="575" y="17089"/>
                    </a:lnTo>
                    <a:cubicBezTo>
                      <a:pt x="583" y="17080"/>
                      <a:pt x="588" y="17070"/>
                      <a:pt x="590" y="17061"/>
                    </a:cubicBezTo>
                    <a:cubicBezTo>
                      <a:pt x="709" y="16536"/>
                      <a:pt x="844" y="16016"/>
                      <a:pt x="996" y="15501"/>
                    </a:cubicBezTo>
                    <a:lnTo>
                      <a:pt x="996" y="15501"/>
                    </a:lnTo>
                    <a:cubicBezTo>
                      <a:pt x="2142" y="12783"/>
                      <a:pt x="4958" y="11237"/>
                      <a:pt x="6856" y="8996"/>
                    </a:cubicBezTo>
                    <a:cubicBezTo>
                      <a:pt x="8965" y="6453"/>
                      <a:pt x="9772" y="3196"/>
                      <a:pt x="10454" y="63"/>
                    </a:cubicBezTo>
                    <a:cubicBezTo>
                      <a:pt x="10466" y="16"/>
                      <a:pt x="10425" y="0"/>
                      <a:pt x="103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9" name="Google Shape;1999;p62"/>
              <p:cNvSpPr/>
              <p:nvPr/>
            </p:nvSpPr>
            <p:spPr>
              <a:xfrm>
                <a:off x="1912550" y="2653825"/>
                <a:ext cx="256550" cy="268300"/>
              </a:xfrm>
              <a:custGeom>
                <a:rect b="b" l="l" r="r" t="t"/>
                <a:pathLst>
                  <a:path extrusionOk="0" h="10732" w="10262">
                    <a:moveTo>
                      <a:pt x="717" y="802"/>
                    </a:moveTo>
                    <a:cubicBezTo>
                      <a:pt x="2321" y="2129"/>
                      <a:pt x="4030" y="3202"/>
                      <a:pt x="5763" y="4394"/>
                    </a:cubicBezTo>
                    <a:cubicBezTo>
                      <a:pt x="7854" y="5839"/>
                      <a:pt x="8939" y="7984"/>
                      <a:pt x="9653" y="10348"/>
                    </a:cubicBezTo>
                    <a:lnTo>
                      <a:pt x="9653" y="10348"/>
                    </a:lnTo>
                    <a:cubicBezTo>
                      <a:pt x="7468" y="9442"/>
                      <a:pt x="5239" y="8467"/>
                      <a:pt x="3499" y="6813"/>
                    </a:cubicBezTo>
                    <a:cubicBezTo>
                      <a:pt x="1766" y="5137"/>
                      <a:pt x="1142" y="3057"/>
                      <a:pt x="717" y="802"/>
                    </a:cubicBezTo>
                    <a:close/>
                    <a:moveTo>
                      <a:pt x="474" y="0"/>
                    </a:moveTo>
                    <a:cubicBezTo>
                      <a:pt x="298" y="0"/>
                      <a:pt x="1" y="78"/>
                      <a:pt x="25" y="175"/>
                    </a:cubicBezTo>
                    <a:cubicBezTo>
                      <a:pt x="26" y="185"/>
                      <a:pt x="28" y="195"/>
                      <a:pt x="30" y="205"/>
                    </a:cubicBezTo>
                    <a:lnTo>
                      <a:pt x="30" y="205"/>
                    </a:lnTo>
                    <a:lnTo>
                      <a:pt x="25" y="206"/>
                    </a:lnTo>
                    <a:cubicBezTo>
                      <a:pt x="27" y="208"/>
                      <a:pt x="29" y="210"/>
                      <a:pt x="31" y="212"/>
                    </a:cubicBezTo>
                    <a:lnTo>
                      <a:pt x="31" y="212"/>
                    </a:lnTo>
                    <a:cubicBezTo>
                      <a:pt x="433" y="2525"/>
                      <a:pt x="933" y="4775"/>
                      <a:pt x="2537" y="6565"/>
                    </a:cubicBezTo>
                    <a:cubicBezTo>
                      <a:pt x="4398" y="8612"/>
                      <a:pt x="7066" y="9698"/>
                      <a:pt x="9579" y="10722"/>
                    </a:cubicBezTo>
                    <a:cubicBezTo>
                      <a:pt x="9596" y="10728"/>
                      <a:pt x="9617" y="10732"/>
                      <a:pt x="9640" y="10732"/>
                    </a:cubicBezTo>
                    <a:cubicBezTo>
                      <a:pt x="9824" y="10732"/>
                      <a:pt x="10161" y="10535"/>
                      <a:pt x="10106" y="10535"/>
                    </a:cubicBezTo>
                    <a:cubicBezTo>
                      <a:pt x="10034" y="10506"/>
                      <a:pt x="9962" y="10476"/>
                      <a:pt x="9890" y="10446"/>
                    </a:cubicBezTo>
                    <a:lnTo>
                      <a:pt x="9890" y="10446"/>
                    </a:lnTo>
                    <a:cubicBezTo>
                      <a:pt x="10055" y="10417"/>
                      <a:pt x="10249" y="10331"/>
                      <a:pt x="10230" y="10256"/>
                    </a:cubicBezTo>
                    <a:lnTo>
                      <a:pt x="10261" y="10256"/>
                    </a:lnTo>
                    <a:cubicBezTo>
                      <a:pt x="9610" y="8054"/>
                      <a:pt x="8648" y="5945"/>
                      <a:pt x="6787" y="4518"/>
                    </a:cubicBezTo>
                    <a:cubicBezTo>
                      <a:pt x="4740" y="2936"/>
                      <a:pt x="2506" y="1757"/>
                      <a:pt x="583" y="20"/>
                    </a:cubicBezTo>
                    <a:cubicBezTo>
                      <a:pt x="563" y="6"/>
                      <a:pt x="523" y="0"/>
                      <a:pt x="4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0" name="Google Shape;2000;p62"/>
              <p:cNvSpPr/>
              <p:nvPr/>
            </p:nvSpPr>
            <p:spPr>
              <a:xfrm>
                <a:off x="1997875" y="2774225"/>
                <a:ext cx="169450" cy="146250"/>
              </a:xfrm>
              <a:custGeom>
                <a:rect b="b" l="l" r="r" t="t"/>
                <a:pathLst>
                  <a:path extrusionOk="0" h="5850" w="6778">
                    <a:moveTo>
                      <a:pt x="522" y="1"/>
                    </a:moveTo>
                    <a:cubicBezTo>
                      <a:pt x="351" y="1"/>
                      <a:pt x="1" y="171"/>
                      <a:pt x="55" y="198"/>
                    </a:cubicBezTo>
                    <a:cubicBezTo>
                      <a:pt x="1265" y="1005"/>
                      <a:pt x="2443" y="1873"/>
                      <a:pt x="3591" y="2773"/>
                    </a:cubicBezTo>
                    <a:cubicBezTo>
                      <a:pt x="4584" y="3579"/>
                      <a:pt x="6011" y="4448"/>
                      <a:pt x="6197" y="5813"/>
                    </a:cubicBezTo>
                    <a:cubicBezTo>
                      <a:pt x="6197" y="5838"/>
                      <a:pt x="6241" y="5850"/>
                      <a:pt x="6305" y="5850"/>
                    </a:cubicBezTo>
                    <a:cubicBezTo>
                      <a:pt x="6474" y="5850"/>
                      <a:pt x="6778" y="5770"/>
                      <a:pt x="6755" y="5657"/>
                    </a:cubicBezTo>
                    <a:cubicBezTo>
                      <a:pt x="6569" y="4386"/>
                      <a:pt x="5390" y="3641"/>
                      <a:pt x="4460" y="2866"/>
                    </a:cubicBezTo>
                    <a:cubicBezTo>
                      <a:pt x="3219" y="1873"/>
                      <a:pt x="1916" y="912"/>
                      <a:pt x="582" y="12"/>
                    </a:cubicBezTo>
                    <a:cubicBezTo>
                      <a:pt x="567" y="4"/>
                      <a:pt x="546" y="1"/>
                      <a:pt x="5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01" name="Google Shape;2001;p62"/>
          <p:cNvGrpSpPr/>
          <p:nvPr/>
        </p:nvGrpSpPr>
        <p:grpSpPr>
          <a:xfrm>
            <a:off x="8498988" y="2757794"/>
            <a:ext cx="846716" cy="1493480"/>
            <a:chOff x="2797700" y="3217325"/>
            <a:chExt cx="682725" cy="1204225"/>
          </a:xfrm>
        </p:grpSpPr>
        <p:sp>
          <p:nvSpPr>
            <p:cNvPr id="2002" name="Google Shape;2002;p62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62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62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62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62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62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62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9" name="Google Shape;2009;p62"/>
          <p:cNvSpPr/>
          <p:nvPr/>
        </p:nvSpPr>
        <p:spPr>
          <a:xfrm>
            <a:off x="4934550" y="735288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0" name="Google Shape;2010;p62"/>
          <p:cNvSpPr/>
          <p:nvPr/>
        </p:nvSpPr>
        <p:spPr>
          <a:xfrm>
            <a:off x="7695088" y="4804250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1" name="Google Shape;2011;p62"/>
          <p:cNvSpPr txBox="1"/>
          <p:nvPr>
            <p:ph idx="1" type="subTitle"/>
          </p:nvPr>
        </p:nvSpPr>
        <p:spPr>
          <a:xfrm>
            <a:off x="4572000" y="1928425"/>
            <a:ext cx="3857700" cy="11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2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63"/>
          <p:cNvSpPr txBox="1"/>
          <p:nvPr>
            <p:ph type="title"/>
          </p:nvPr>
        </p:nvSpPr>
        <p:spPr>
          <a:xfrm>
            <a:off x="5621700" y="54575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14" name="Google Shape;2014;p63"/>
          <p:cNvSpPr txBox="1"/>
          <p:nvPr>
            <p:ph idx="1" type="body"/>
          </p:nvPr>
        </p:nvSpPr>
        <p:spPr>
          <a:xfrm>
            <a:off x="5621700" y="1734450"/>
            <a:ext cx="2808000" cy="25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15" name="Google Shape;2015;p63"/>
          <p:cNvSpPr txBox="1"/>
          <p:nvPr>
            <p:ph idx="2" type="title"/>
          </p:nvPr>
        </p:nvSpPr>
        <p:spPr>
          <a:xfrm>
            <a:off x="5621700" y="899125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 Medium"/>
              <a:buNone/>
              <a:defRPr sz="1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016" name="Google Shape;2016;p63"/>
          <p:cNvGrpSpPr/>
          <p:nvPr/>
        </p:nvGrpSpPr>
        <p:grpSpPr>
          <a:xfrm rot="10800000">
            <a:off x="4635189" y="-2110495"/>
            <a:ext cx="5889385" cy="2656239"/>
            <a:chOff x="5619200" y="4458200"/>
            <a:chExt cx="1647150" cy="742900"/>
          </a:xfrm>
        </p:grpSpPr>
        <p:sp>
          <p:nvSpPr>
            <p:cNvPr id="2017" name="Google Shape;2017;p63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63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63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63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63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2" name="Google Shape;2022;p63"/>
          <p:cNvGrpSpPr/>
          <p:nvPr/>
        </p:nvGrpSpPr>
        <p:grpSpPr>
          <a:xfrm rot="-1180163">
            <a:off x="7792002" y="4375411"/>
            <a:ext cx="1089543" cy="1748178"/>
            <a:chOff x="2402100" y="3854125"/>
            <a:chExt cx="435600" cy="698825"/>
          </a:xfrm>
        </p:grpSpPr>
        <p:sp>
          <p:nvSpPr>
            <p:cNvPr id="2023" name="Google Shape;2023;p63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63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63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63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63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63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63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63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63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63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63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63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63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6" name="Google Shape;2036;p63"/>
          <p:cNvGrpSpPr/>
          <p:nvPr/>
        </p:nvGrpSpPr>
        <p:grpSpPr>
          <a:xfrm flipH="1" rot="4365907">
            <a:off x="4577432" y="-605935"/>
            <a:ext cx="1304077" cy="972228"/>
            <a:chOff x="4500175" y="3779525"/>
            <a:chExt cx="1136425" cy="847075"/>
          </a:xfrm>
        </p:grpSpPr>
        <p:sp>
          <p:nvSpPr>
            <p:cNvPr id="2037" name="Google Shape;2037;p63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63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63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63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63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63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63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63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63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63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63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8" name="Google Shape;2048;p63"/>
          <p:cNvGrpSpPr/>
          <p:nvPr/>
        </p:nvGrpSpPr>
        <p:grpSpPr>
          <a:xfrm flipH="1" rot="-749388">
            <a:off x="8658339" y="3573413"/>
            <a:ext cx="881085" cy="1554102"/>
            <a:chOff x="2797700" y="3217325"/>
            <a:chExt cx="682725" cy="1204225"/>
          </a:xfrm>
        </p:grpSpPr>
        <p:sp>
          <p:nvSpPr>
            <p:cNvPr id="2049" name="Google Shape;2049;p63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63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63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63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63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63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63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"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64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8" name="Google Shape;2058;p64"/>
          <p:cNvSpPr txBox="1"/>
          <p:nvPr>
            <p:ph idx="2" type="title"/>
          </p:nvPr>
        </p:nvSpPr>
        <p:spPr>
          <a:xfrm>
            <a:off x="1495575" y="1942475"/>
            <a:ext cx="225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 SemiBold"/>
              <a:buNone/>
              <a:defRPr b="1"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059" name="Google Shape;2059;p64"/>
          <p:cNvSpPr txBox="1"/>
          <p:nvPr>
            <p:ph idx="1" type="subTitle"/>
          </p:nvPr>
        </p:nvSpPr>
        <p:spPr>
          <a:xfrm>
            <a:off x="1679983" y="2278928"/>
            <a:ext cx="188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60" name="Google Shape;2060;p64"/>
          <p:cNvSpPr txBox="1"/>
          <p:nvPr>
            <p:ph idx="3" type="title"/>
          </p:nvPr>
        </p:nvSpPr>
        <p:spPr>
          <a:xfrm>
            <a:off x="5398422" y="1942475"/>
            <a:ext cx="225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 SemiBold"/>
              <a:buNone/>
              <a:defRPr b="1"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061" name="Google Shape;2061;p64"/>
          <p:cNvSpPr txBox="1"/>
          <p:nvPr>
            <p:ph idx="4" type="subTitle"/>
          </p:nvPr>
        </p:nvSpPr>
        <p:spPr>
          <a:xfrm>
            <a:off x="5582830" y="2278928"/>
            <a:ext cx="188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2062" name="Google Shape;2062;p64"/>
          <p:cNvGrpSpPr/>
          <p:nvPr/>
        </p:nvGrpSpPr>
        <p:grpSpPr>
          <a:xfrm flipH="1" rot="10800000">
            <a:off x="-1428380" y="-930117"/>
            <a:ext cx="4080320" cy="1840312"/>
            <a:chOff x="5619200" y="4458200"/>
            <a:chExt cx="1647150" cy="742900"/>
          </a:xfrm>
        </p:grpSpPr>
        <p:sp>
          <p:nvSpPr>
            <p:cNvPr id="2063" name="Google Shape;2063;p64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64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64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64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64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8" name="Google Shape;2068;p64"/>
          <p:cNvGrpSpPr/>
          <p:nvPr/>
        </p:nvGrpSpPr>
        <p:grpSpPr>
          <a:xfrm rot="2700000">
            <a:off x="7520181" y="4678617"/>
            <a:ext cx="1617112" cy="1205372"/>
            <a:chOff x="4500175" y="3779525"/>
            <a:chExt cx="1136425" cy="847075"/>
          </a:xfrm>
        </p:grpSpPr>
        <p:sp>
          <p:nvSpPr>
            <p:cNvPr id="2069" name="Google Shape;2069;p64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64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64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64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64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64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64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64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64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64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64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0" name="Google Shape;2080;p64"/>
          <p:cNvGrpSpPr/>
          <p:nvPr/>
        </p:nvGrpSpPr>
        <p:grpSpPr>
          <a:xfrm rot="-960419">
            <a:off x="8410457" y="3802539"/>
            <a:ext cx="996295" cy="1600728"/>
            <a:chOff x="2402100" y="3854125"/>
            <a:chExt cx="435600" cy="698825"/>
          </a:xfrm>
        </p:grpSpPr>
        <p:sp>
          <p:nvSpPr>
            <p:cNvPr id="2081" name="Google Shape;2081;p64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64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64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64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64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64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64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64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64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64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64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64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64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CUSTOM_8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65"/>
          <p:cNvSpPr txBox="1"/>
          <p:nvPr>
            <p:ph type="title"/>
          </p:nvPr>
        </p:nvSpPr>
        <p:spPr>
          <a:xfrm>
            <a:off x="2352300" y="1590675"/>
            <a:ext cx="4439400" cy="20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 ExtraBold"/>
              <a:buNone/>
              <a:defRPr sz="59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096" name="Google Shape;2096;p65"/>
          <p:cNvGrpSpPr/>
          <p:nvPr/>
        </p:nvGrpSpPr>
        <p:grpSpPr>
          <a:xfrm>
            <a:off x="-1246849" y="3765872"/>
            <a:ext cx="5828092" cy="2831811"/>
            <a:chOff x="4178350" y="2375050"/>
            <a:chExt cx="938350" cy="515775"/>
          </a:xfrm>
        </p:grpSpPr>
        <p:sp>
          <p:nvSpPr>
            <p:cNvPr id="2097" name="Google Shape;2097;p65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65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65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65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65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65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65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4" name="Google Shape;2104;p65"/>
          <p:cNvGrpSpPr/>
          <p:nvPr/>
        </p:nvGrpSpPr>
        <p:grpSpPr>
          <a:xfrm>
            <a:off x="7091873" y="1313494"/>
            <a:ext cx="3602094" cy="4091562"/>
            <a:chOff x="1992250" y="544500"/>
            <a:chExt cx="1080250" cy="975575"/>
          </a:xfrm>
        </p:grpSpPr>
        <p:sp>
          <p:nvSpPr>
            <p:cNvPr id="2105" name="Google Shape;2105;p65"/>
            <p:cNvSpPr/>
            <p:nvPr/>
          </p:nvSpPr>
          <p:spPr>
            <a:xfrm>
              <a:off x="1992250" y="544500"/>
              <a:ext cx="999625" cy="975575"/>
            </a:xfrm>
            <a:custGeom>
              <a:rect b="b" l="l" r="r" t="t"/>
              <a:pathLst>
                <a:path extrusionOk="0" h="39023" w="39985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65"/>
            <p:cNvSpPr/>
            <p:nvPr/>
          </p:nvSpPr>
          <p:spPr>
            <a:xfrm>
              <a:off x="2005450" y="605475"/>
              <a:ext cx="1067050" cy="840675"/>
            </a:xfrm>
            <a:custGeom>
              <a:rect b="b" l="l" r="r" t="t"/>
              <a:pathLst>
                <a:path extrusionOk="0" h="33627" w="42682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7" name="Google Shape;2107;p65"/>
          <p:cNvGrpSpPr/>
          <p:nvPr/>
        </p:nvGrpSpPr>
        <p:grpSpPr>
          <a:xfrm flipH="1" rot="-10799910">
            <a:off x="-680414" y="-854780"/>
            <a:ext cx="6290136" cy="2667902"/>
            <a:chOff x="5619200" y="4458200"/>
            <a:chExt cx="1647150" cy="742900"/>
          </a:xfrm>
        </p:grpSpPr>
        <p:sp>
          <p:nvSpPr>
            <p:cNvPr id="2108" name="Google Shape;2108;p65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65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65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65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65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3" name="Google Shape;2113;p65"/>
          <p:cNvSpPr/>
          <p:nvPr/>
        </p:nvSpPr>
        <p:spPr>
          <a:xfrm flipH="1" rot="-594068">
            <a:off x="6556569" y="3819875"/>
            <a:ext cx="1751598" cy="1566049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4" name="Google Shape;2114;p65"/>
          <p:cNvGrpSpPr/>
          <p:nvPr/>
        </p:nvGrpSpPr>
        <p:grpSpPr>
          <a:xfrm rot="-8875866">
            <a:off x="7098170" y="-559782"/>
            <a:ext cx="2662596" cy="2828693"/>
            <a:chOff x="4159600" y="887163"/>
            <a:chExt cx="1265600" cy="1344550"/>
          </a:xfrm>
        </p:grpSpPr>
        <p:sp>
          <p:nvSpPr>
            <p:cNvPr id="2115" name="Google Shape;2115;p65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65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65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65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65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65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65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65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65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65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65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65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65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65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65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65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65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65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65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65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65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65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65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65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65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65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65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65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65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65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65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65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65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65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65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65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65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65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65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65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65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65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65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65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65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65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65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65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65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65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65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65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65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65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65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65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65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65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65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65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65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65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65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65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65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65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65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65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65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65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65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65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65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65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65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65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65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65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65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65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65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65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65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65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65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65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65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65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65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65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65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65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65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65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65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65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65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65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65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65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65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65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65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65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65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0" name="Google Shape;2220;p65"/>
          <p:cNvGrpSpPr/>
          <p:nvPr/>
        </p:nvGrpSpPr>
        <p:grpSpPr>
          <a:xfrm rot="-8100000">
            <a:off x="6382755" y="-253048"/>
            <a:ext cx="830250" cy="1464437"/>
            <a:chOff x="2797700" y="3217325"/>
            <a:chExt cx="682725" cy="1204225"/>
          </a:xfrm>
        </p:grpSpPr>
        <p:sp>
          <p:nvSpPr>
            <p:cNvPr id="2221" name="Google Shape;2221;p65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65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65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65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65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65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65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8" name="Google Shape;2228;p65"/>
          <p:cNvSpPr/>
          <p:nvPr/>
        </p:nvSpPr>
        <p:spPr>
          <a:xfrm flipH="1" rot="10799784">
            <a:off x="1321967" y="-445927"/>
            <a:ext cx="1751608" cy="1566088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9" name="Google Shape;2229;p65"/>
          <p:cNvGrpSpPr/>
          <p:nvPr/>
        </p:nvGrpSpPr>
        <p:grpSpPr>
          <a:xfrm flipH="1" rot="-1844995">
            <a:off x="3700491" y="4073717"/>
            <a:ext cx="1152957" cy="1851573"/>
            <a:chOff x="2402100" y="3854125"/>
            <a:chExt cx="435600" cy="698825"/>
          </a:xfrm>
        </p:grpSpPr>
        <p:sp>
          <p:nvSpPr>
            <p:cNvPr id="2230" name="Google Shape;2230;p65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65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65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65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65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65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65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65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65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65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65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65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65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3" name="Google Shape;2243;p65"/>
          <p:cNvGrpSpPr/>
          <p:nvPr/>
        </p:nvGrpSpPr>
        <p:grpSpPr>
          <a:xfrm rot="-729370">
            <a:off x="-351059" y="2414925"/>
            <a:ext cx="1481061" cy="2494697"/>
            <a:chOff x="3026750" y="1552825"/>
            <a:chExt cx="1108700" cy="1867600"/>
          </a:xfrm>
        </p:grpSpPr>
        <p:sp>
          <p:nvSpPr>
            <p:cNvPr id="2244" name="Google Shape;2244;p65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65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65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65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65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65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65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65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65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65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65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65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65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65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65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65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65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65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65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3" name="Google Shape;2263;p65"/>
          <p:cNvGrpSpPr/>
          <p:nvPr/>
        </p:nvGrpSpPr>
        <p:grpSpPr>
          <a:xfrm>
            <a:off x="714288" y="1454150"/>
            <a:ext cx="700450" cy="636075"/>
            <a:chOff x="3652400" y="3788700"/>
            <a:chExt cx="700450" cy="636075"/>
          </a:xfrm>
        </p:grpSpPr>
        <p:sp>
          <p:nvSpPr>
            <p:cNvPr id="2264" name="Google Shape;2264;p65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65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65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65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65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65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65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65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65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65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65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65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65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65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65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9" name="Google Shape;2279;p65"/>
          <p:cNvGrpSpPr/>
          <p:nvPr/>
        </p:nvGrpSpPr>
        <p:grpSpPr>
          <a:xfrm rot="-9204427">
            <a:off x="-756150" y="-605782"/>
            <a:ext cx="1987515" cy="1481882"/>
            <a:chOff x="4500175" y="3779525"/>
            <a:chExt cx="1136425" cy="847075"/>
          </a:xfrm>
        </p:grpSpPr>
        <p:sp>
          <p:nvSpPr>
            <p:cNvPr id="2280" name="Google Shape;2280;p65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65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65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65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65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65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65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65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65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65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65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1" name="Google Shape;2291;p65"/>
          <p:cNvGrpSpPr/>
          <p:nvPr/>
        </p:nvGrpSpPr>
        <p:grpSpPr>
          <a:xfrm flipH="1" rot="7750108">
            <a:off x="4878738" y="-724361"/>
            <a:ext cx="952509" cy="1529675"/>
            <a:chOff x="2402100" y="3854125"/>
            <a:chExt cx="435600" cy="698825"/>
          </a:xfrm>
        </p:grpSpPr>
        <p:sp>
          <p:nvSpPr>
            <p:cNvPr id="2292" name="Google Shape;2292;p65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65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65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65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65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65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65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65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65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65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65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65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65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5" name="Google Shape;2305;p65"/>
          <p:cNvGrpSpPr/>
          <p:nvPr/>
        </p:nvGrpSpPr>
        <p:grpSpPr>
          <a:xfrm rot="-7507142">
            <a:off x="8716901" y="1365099"/>
            <a:ext cx="1010262" cy="1594241"/>
            <a:chOff x="322650" y="2571325"/>
            <a:chExt cx="573100" cy="904450"/>
          </a:xfrm>
        </p:grpSpPr>
        <p:sp>
          <p:nvSpPr>
            <p:cNvPr id="2306" name="Google Shape;2306;p65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65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65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65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65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65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65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3" name="Google Shape;2313;p65"/>
          <p:cNvSpPr/>
          <p:nvPr/>
        </p:nvSpPr>
        <p:spPr>
          <a:xfrm>
            <a:off x="5979500" y="4385200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4" name="Google Shape;2314;p65"/>
          <p:cNvSpPr/>
          <p:nvPr/>
        </p:nvSpPr>
        <p:spPr>
          <a:xfrm>
            <a:off x="1321975" y="3364200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5" name="Google Shape;2315;p65"/>
          <p:cNvSpPr/>
          <p:nvPr/>
        </p:nvSpPr>
        <p:spPr>
          <a:xfrm>
            <a:off x="6944700" y="973750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8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4" name="Google Shape;454;p48"/>
          <p:cNvSpPr txBox="1"/>
          <p:nvPr>
            <p:ph idx="1" type="body"/>
          </p:nvPr>
        </p:nvSpPr>
        <p:spPr>
          <a:xfrm>
            <a:off x="714300" y="1246825"/>
            <a:ext cx="7715400" cy="3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vvic"/>
              <a:buAutoNum type="arabicPeriod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55" name="Google Shape;45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456" name="Google Shape;456;p48"/>
          <p:cNvGrpSpPr/>
          <p:nvPr/>
        </p:nvGrpSpPr>
        <p:grpSpPr>
          <a:xfrm rot="10800000">
            <a:off x="6432984" y="-415905"/>
            <a:ext cx="3672415" cy="1331055"/>
            <a:chOff x="-1068127" y="3996205"/>
            <a:chExt cx="3672415" cy="1331055"/>
          </a:xfrm>
        </p:grpSpPr>
        <p:sp>
          <p:nvSpPr>
            <p:cNvPr id="457" name="Google Shape;457;p48"/>
            <p:cNvSpPr/>
            <p:nvPr/>
          </p:nvSpPr>
          <p:spPr>
            <a:xfrm rot="-10594719">
              <a:off x="-1038001" y="4102993"/>
              <a:ext cx="3612164" cy="1117479"/>
            </a:xfrm>
            <a:custGeom>
              <a:rect b="b" l="l" r="r" t="t"/>
              <a:pathLst>
                <a:path extrusionOk="0" h="19192" w="62034">
                  <a:moveTo>
                    <a:pt x="11909" y="0"/>
                  </a:moveTo>
                  <a:cubicBezTo>
                    <a:pt x="10357" y="0"/>
                    <a:pt x="8959" y="416"/>
                    <a:pt x="7720" y="1498"/>
                  </a:cubicBezTo>
                  <a:cubicBezTo>
                    <a:pt x="0" y="8222"/>
                    <a:pt x="9929" y="19192"/>
                    <a:pt x="23150" y="19192"/>
                  </a:cubicBezTo>
                  <a:cubicBezTo>
                    <a:pt x="24750" y="19192"/>
                    <a:pt x="26398" y="19031"/>
                    <a:pt x="28069" y="18683"/>
                  </a:cubicBezTo>
                  <a:cubicBezTo>
                    <a:pt x="43548" y="15426"/>
                    <a:pt x="55087" y="14402"/>
                    <a:pt x="58747" y="9036"/>
                  </a:cubicBezTo>
                  <a:cubicBezTo>
                    <a:pt x="62033" y="4211"/>
                    <a:pt x="59267" y="1003"/>
                    <a:pt x="52187" y="1003"/>
                  </a:cubicBezTo>
                  <a:cubicBezTo>
                    <a:pt x="48708" y="1003"/>
                    <a:pt x="44188" y="1777"/>
                    <a:pt x="38833" y="3515"/>
                  </a:cubicBezTo>
                  <a:cubicBezTo>
                    <a:pt x="36521" y="4263"/>
                    <a:pt x="34303" y="4561"/>
                    <a:pt x="32180" y="4561"/>
                  </a:cubicBezTo>
                  <a:cubicBezTo>
                    <a:pt x="23878" y="4561"/>
                    <a:pt x="17050" y="0"/>
                    <a:pt x="11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8" name="Google Shape;458;p48"/>
            <p:cNvGrpSpPr/>
            <p:nvPr/>
          </p:nvGrpSpPr>
          <p:grpSpPr>
            <a:xfrm>
              <a:off x="-800178" y="4304942"/>
              <a:ext cx="2873315" cy="818933"/>
              <a:chOff x="-800178" y="4304942"/>
              <a:chExt cx="2873315" cy="818933"/>
            </a:xfrm>
          </p:grpSpPr>
          <p:sp>
            <p:nvSpPr>
              <p:cNvPr id="459" name="Google Shape;459;p48"/>
              <p:cNvSpPr/>
              <p:nvPr/>
            </p:nvSpPr>
            <p:spPr>
              <a:xfrm rot="-10594719">
                <a:off x="1780944" y="5070486"/>
                <a:ext cx="126240" cy="49667"/>
              </a:xfrm>
              <a:custGeom>
                <a:rect b="b" l="l" r="r" t="t"/>
                <a:pathLst>
                  <a:path extrusionOk="0" h="853" w="2168">
                    <a:moveTo>
                      <a:pt x="986" y="1"/>
                    </a:moveTo>
                    <a:cubicBezTo>
                      <a:pt x="882" y="1"/>
                      <a:pt x="780" y="9"/>
                      <a:pt x="679" y="24"/>
                    </a:cubicBezTo>
                    <a:cubicBezTo>
                      <a:pt x="431" y="55"/>
                      <a:pt x="89" y="179"/>
                      <a:pt x="27" y="427"/>
                    </a:cubicBezTo>
                    <a:cubicBezTo>
                      <a:pt x="1" y="664"/>
                      <a:pt x="243" y="745"/>
                      <a:pt x="430" y="745"/>
                    </a:cubicBezTo>
                    <a:cubicBezTo>
                      <a:pt x="464" y="745"/>
                      <a:pt x="495" y="742"/>
                      <a:pt x="524" y="738"/>
                    </a:cubicBezTo>
                    <a:cubicBezTo>
                      <a:pt x="573" y="729"/>
                      <a:pt x="621" y="725"/>
                      <a:pt x="667" y="725"/>
                    </a:cubicBezTo>
                    <a:cubicBezTo>
                      <a:pt x="793" y="725"/>
                      <a:pt x="906" y="754"/>
                      <a:pt x="1020" y="800"/>
                    </a:cubicBezTo>
                    <a:cubicBezTo>
                      <a:pt x="1125" y="835"/>
                      <a:pt x="1229" y="852"/>
                      <a:pt x="1332" y="852"/>
                    </a:cubicBezTo>
                    <a:cubicBezTo>
                      <a:pt x="1504" y="852"/>
                      <a:pt x="1671" y="804"/>
                      <a:pt x="1826" y="707"/>
                    </a:cubicBezTo>
                    <a:cubicBezTo>
                      <a:pt x="1982" y="614"/>
                      <a:pt x="2168" y="334"/>
                      <a:pt x="1919" y="210"/>
                    </a:cubicBezTo>
                    <a:cubicBezTo>
                      <a:pt x="1617" y="71"/>
                      <a:pt x="1297" y="1"/>
                      <a:pt x="9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48"/>
              <p:cNvSpPr/>
              <p:nvPr/>
            </p:nvSpPr>
            <p:spPr>
              <a:xfrm rot="-10594719">
                <a:off x="1565235" y="5016770"/>
                <a:ext cx="124668" cy="49551"/>
              </a:xfrm>
              <a:custGeom>
                <a:rect b="b" l="l" r="r" t="t"/>
                <a:pathLst>
                  <a:path extrusionOk="0" h="851" w="2141">
                    <a:moveTo>
                      <a:pt x="814" y="1"/>
                    </a:moveTo>
                    <a:cubicBezTo>
                      <a:pt x="564" y="1"/>
                      <a:pt x="323" y="118"/>
                      <a:pt x="156" y="285"/>
                    </a:cubicBezTo>
                    <a:cubicBezTo>
                      <a:pt x="1" y="502"/>
                      <a:pt x="280" y="595"/>
                      <a:pt x="466" y="595"/>
                    </a:cubicBezTo>
                    <a:cubicBezTo>
                      <a:pt x="621" y="595"/>
                      <a:pt x="776" y="657"/>
                      <a:pt x="900" y="781"/>
                    </a:cubicBezTo>
                    <a:cubicBezTo>
                      <a:pt x="1009" y="828"/>
                      <a:pt x="1133" y="851"/>
                      <a:pt x="1257" y="851"/>
                    </a:cubicBezTo>
                    <a:cubicBezTo>
                      <a:pt x="1381" y="851"/>
                      <a:pt x="1505" y="828"/>
                      <a:pt x="1614" y="781"/>
                    </a:cubicBezTo>
                    <a:cubicBezTo>
                      <a:pt x="1738" y="719"/>
                      <a:pt x="2141" y="502"/>
                      <a:pt x="1924" y="347"/>
                    </a:cubicBezTo>
                    <a:cubicBezTo>
                      <a:pt x="1645" y="130"/>
                      <a:pt x="1272" y="6"/>
                      <a:pt x="900" y="6"/>
                    </a:cubicBezTo>
                    <a:cubicBezTo>
                      <a:pt x="871" y="2"/>
                      <a:pt x="843" y="1"/>
                      <a:pt x="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48"/>
              <p:cNvSpPr/>
              <p:nvPr/>
            </p:nvSpPr>
            <p:spPr>
              <a:xfrm rot="-10594719">
                <a:off x="1976086" y="4955828"/>
                <a:ext cx="95786" cy="45242"/>
              </a:xfrm>
              <a:custGeom>
                <a:rect b="b" l="l" r="r" t="t"/>
                <a:pathLst>
                  <a:path extrusionOk="0" h="777" w="1645">
                    <a:moveTo>
                      <a:pt x="869" y="1"/>
                    </a:moveTo>
                    <a:cubicBezTo>
                      <a:pt x="249" y="1"/>
                      <a:pt x="1" y="776"/>
                      <a:pt x="776" y="776"/>
                    </a:cubicBezTo>
                    <a:cubicBezTo>
                      <a:pt x="1396" y="776"/>
                      <a:pt x="1645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48"/>
              <p:cNvSpPr/>
              <p:nvPr/>
            </p:nvSpPr>
            <p:spPr>
              <a:xfrm rot="-10594719">
                <a:off x="1773296" y="4958228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900" y="0"/>
                    </a:moveTo>
                    <a:cubicBezTo>
                      <a:pt x="249" y="0"/>
                      <a:pt x="1" y="776"/>
                      <a:pt x="776" y="776"/>
                    </a:cubicBezTo>
                    <a:cubicBezTo>
                      <a:pt x="1397" y="776"/>
                      <a:pt x="1645" y="0"/>
                      <a:pt x="9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48"/>
              <p:cNvSpPr/>
              <p:nvPr/>
            </p:nvSpPr>
            <p:spPr>
              <a:xfrm rot="-10594719">
                <a:off x="1864326" y="4858253"/>
                <a:ext cx="126473" cy="45999"/>
              </a:xfrm>
              <a:custGeom>
                <a:rect b="b" l="l" r="r" t="t"/>
                <a:pathLst>
                  <a:path extrusionOk="0" h="790" w="2172">
                    <a:moveTo>
                      <a:pt x="828" y="0"/>
                    </a:moveTo>
                    <a:cubicBezTo>
                      <a:pt x="650" y="0"/>
                      <a:pt x="477" y="49"/>
                      <a:pt x="342" y="146"/>
                    </a:cubicBezTo>
                    <a:cubicBezTo>
                      <a:pt x="187" y="239"/>
                      <a:pt x="1" y="487"/>
                      <a:pt x="249" y="611"/>
                    </a:cubicBezTo>
                    <a:cubicBezTo>
                      <a:pt x="525" y="726"/>
                      <a:pt x="835" y="790"/>
                      <a:pt x="1154" y="790"/>
                    </a:cubicBezTo>
                    <a:cubicBezTo>
                      <a:pt x="1265" y="790"/>
                      <a:pt x="1377" y="782"/>
                      <a:pt x="1489" y="766"/>
                    </a:cubicBezTo>
                    <a:cubicBezTo>
                      <a:pt x="1707" y="735"/>
                      <a:pt x="2079" y="611"/>
                      <a:pt x="2110" y="363"/>
                    </a:cubicBezTo>
                    <a:cubicBezTo>
                      <a:pt x="2172" y="115"/>
                      <a:pt x="1800" y="115"/>
                      <a:pt x="1645" y="115"/>
                    </a:cubicBezTo>
                    <a:cubicBezTo>
                      <a:pt x="1595" y="123"/>
                      <a:pt x="1547" y="127"/>
                      <a:pt x="1501" y="127"/>
                    </a:cubicBezTo>
                    <a:cubicBezTo>
                      <a:pt x="1375" y="127"/>
                      <a:pt x="1262" y="98"/>
                      <a:pt x="1148" y="53"/>
                    </a:cubicBezTo>
                    <a:cubicBezTo>
                      <a:pt x="1044" y="18"/>
                      <a:pt x="935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48"/>
              <p:cNvSpPr/>
              <p:nvPr/>
            </p:nvSpPr>
            <p:spPr>
              <a:xfrm rot="-10594719">
                <a:off x="1635557" y="4850249"/>
                <a:ext cx="88566" cy="25328"/>
              </a:xfrm>
              <a:custGeom>
                <a:rect b="b" l="l" r="r" t="t"/>
                <a:pathLst>
                  <a:path extrusionOk="0" h="435" w="1521">
                    <a:moveTo>
                      <a:pt x="931" y="1"/>
                    </a:moveTo>
                    <a:cubicBezTo>
                      <a:pt x="652" y="1"/>
                      <a:pt x="404" y="63"/>
                      <a:pt x="156" y="218"/>
                    </a:cubicBezTo>
                    <a:cubicBezTo>
                      <a:pt x="124" y="249"/>
                      <a:pt x="0" y="280"/>
                      <a:pt x="31" y="373"/>
                    </a:cubicBezTo>
                    <a:cubicBezTo>
                      <a:pt x="31" y="435"/>
                      <a:pt x="156" y="435"/>
                      <a:pt x="218" y="435"/>
                    </a:cubicBezTo>
                    <a:lnTo>
                      <a:pt x="590" y="435"/>
                    </a:lnTo>
                    <a:cubicBezTo>
                      <a:pt x="869" y="404"/>
                      <a:pt x="1148" y="342"/>
                      <a:pt x="1365" y="218"/>
                    </a:cubicBezTo>
                    <a:cubicBezTo>
                      <a:pt x="1427" y="187"/>
                      <a:pt x="1520" y="125"/>
                      <a:pt x="1520" y="63"/>
                    </a:cubicBezTo>
                    <a:cubicBezTo>
                      <a:pt x="1489" y="1"/>
                      <a:pt x="1365" y="1"/>
                      <a:pt x="13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48"/>
              <p:cNvSpPr/>
              <p:nvPr/>
            </p:nvSpPr>
            <p:spPr>
              <a:xfrm rot="-10594719">
                <a:off x="1326281" y="4893132"/>
                <a:ext cx="144524" cy="58168"/>
              </a:xfrm>
              <a:custGeom>
                <a:rect b="b" l="l" r="r" t="t"/>
                <a:pathLst>
                  <a:path extrusionOk="0" h="999" w="2482">
                    <a:moveTo>
                      <a:pt x="782" y="1"/>
                    </a:moveTo>
                    <a:cubicBezTo>
                      <a:pt x="533" y="1"/>
                      <a:pt x="291" y="118"/>
                      <a:pt x="124" y="285"/>
                    </a:cubicBezTo>
                    <a:cubicBezTo>
                      <a:pt x="0" y="502"/>
                      <a:pt x="248" y="626"/>
                      <a:pt x="434" y="626"/>
                    </a:cubicBezTo>
                    <a:lnTo>
                      <a:pt x="434" y="595"/>
                    </a:lnTo>
                    <a:cubicBezTo>
                      <a:pt x="714" y="595"/>
                      <a:pt x="1024" y="719"/>
                      <a:pt x="1241" y="905"/>
                    </a:cubicBezTo>
                    <a:cubicBezTo>
                      <a:pt x="1365" y="967"/>
                      <a:pt x="1497" y="998"/>
                      <a:pt x="1625" y="998"/>
                    </a:cubicBezTo>
                    <a:cubicBezTo>
                      <a:pt x="1753" y="998"/>
                      <a:pt x="1877" y="967"/>
                      <a:pt x="1985" y="905"/>
                    </a:cubicBezTo>
                    <a:cubicBezTo>
                      <a:pt x="2109" y="843"/>
                      <a:pt x="2482" y="626"/>
                      <a:pt x="2296" y="440"/>
                    </a:cubicBezTo>
                    <a:cubicBezTo>
                      <a:pt x="1926" y="156"/>
                      <a:pt x="1479" y="2"/>
                      <a:pt x="1001" y="2"/>
                    </a:cubicBezTo>
                    <a:cubicBezTo>
                      <a:pt x="957" y="2"/>
                      <a:pt x="913" y="3"/>
                      <a:pt x="869" y="6"/>
                    </a:cubicBezTo>
                    <a:cubicBezTo>
                      <a:pt x="840" y="2"/>
                      <a:pt x="811" y="1"/>
                      <a:pt x="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48"/>
              <p:cNvSpPr/>
              <p:nvPr/>
            </p:nvSpPr>
            <p:spPr>
              <a:xfrm rot="-10594719">
                <a:off x="1377624" y="4771551"/>
                <a:ext cx="112090" cy="34645"/>
              </a:xfrm>
              <a:custGeom>
                <a:rect b="b" l="l" r="r" t="t"/>
                <a:pathLst>
                  <a:path extrusionOk="0" h="595" w="1925">
                    <a:moveTo>
                      <a:pt x="956" y="1"/>
                    </a:moveTo>
                    <a:cubicBezTo>
                      <a:pt x="755" y="1"/>
                      <a:pt x="563" y="59"/>
                      <a:pt x="404" y="149"/>
                    </a:cubicBezTo>
                    <a:cubicBezTo>
                      <a:pt x="280" y="211"/>
                      <a:pt x="1" y="397"/>
                      <a:pt x="249" y="460"/>
                    </a:cubicBezTo>
                    <a:lnTo>
                      <a:pt x="776" y="584"/>
                    </a:lnTo>
                    <a:cubicBezTo>
                      <a:pt x="835" y="591"/>
                      <a:pt x="895" y="595"/>
                      <a:pt x="957" y="595"/>
                    </a:cubicBezTo>
                    <a:cubicBezTo>
                      <a:pt x="1155" y="595"/>
                      <a:pt x="1362" y="554"/>
                      <a:pt x="1552" y="460"/>
                    </a:cubicBezTo>
                    <a:cubicBezTo>
                      <a:pt x="1645" y="397"/>
                      <a:pt x="1924" y="211"/>
                      <a:pt x="1676" y="149"/>
                    </a:cubicBezTo>
                    <a:lnTo>
                      <a:pt x="1180" y="25"/>
                    </a:lnTo>
                    <a:cubicBezTo>
                      <a:pt x="1105" y="9"/>
                      <a:pt x="1030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48"/>
              <p:cNvSpPr/>
              <p:nvPr/>
            </p:nvSpPr>
            <p:spPr>
              <a:xfrm rot="-10594719">
                <a:off x="1803282" y="4697382"/>
                <a:ext cx="112032" cy="48211"/>
              </a:xfrm>
              <a:custGeom>
                <a:rect b="b" l="l" r="r" t="t"/>
                <a:pathLst>
                  <a:path extrusionOk="0" h="828" w="1924">
                    <a:moveTo>
                      <a:pt x="826" y="1"/>
                    </a:moveTo>
                    <a:cubicBezTo>
                      <a:pt x="594" y="1"/>
                      <a:pt x="368" y="69"/>
                      <a:pt x="187" y="225"/>
                    </a:cubicBezTo>
                    <a:cubicBezTo>
                      <a:pt x="0" y="349"/>
                      <a:pt x="31" y="535"/>
                      <a:pt x="280" y="535"/>
                    </a:cubicBezTo>
                    <a:lnTo>
                      <a:pt x="249" y="535"/>
                    </a:lnTo>
                    <a:cubicBezTo>
                      <a:pt x="404" y="567"/>
                      <a:pt x="559" y="629"/>
                      <a:pt x="683" y="753"/>
                    </a:cubicBezTo>
                    <a:cubicBezTo>
                      <a:pt x="749" y="808"/>
                      <a:pt x="838" y="828"/>
                      <a:pt x="935" y="828"/>
                    </a:cubicBezTo>
                    <a:cubicBezTo>
                      <a:pt x="1110" y="828"/>
                      <a:pt x="1307" y="762"/>
                      <a:pt x="1427" y="722"/>
                    </a:cubicBezTo>
                    <a:cubicBezTo>
                      <a:pt x="1520" y="691"/>
                      <a:pt x="1924" y="473"/>
                      <a:pt x="1738" y="318"/>
                    </a:cubicBezTo>
                    <a:cubicBezTo>
                      <a:pt x="1520" y="132"/>
                      <a:pt x="1241" y="39"/>
                      <a:pt x="962" y="8"/>
                    </a:cubicBezTo>
                    <a:cubicBezTo>
                      <a:pt x="917" y="3"/>
                      <a:pt x="871" y="1"/>
                      <a:pt x="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48"/>
              <p:cNvSpPr/>
              <p:nvPr/>
            </p:nvSpPr>
            <p:spPr>
              <a:xfrm rot="-10594719">
                <a:off x="1895778" y="4578886"/>
                <a:ext cx="113837" cy="36159"/>
              </a:xfrm>
              <a:custGeom>
                <a:rect b="b" l="l" r="r" t="t"/>
                <a:pathLst>
                  <a:path extrusionOk="0" h="621" w="1955">
                    <a:moveTo>
                      <a:pt x="1210" y="1"/>
                    </a:moveTo>
                    <a:cubicBezTo>
                      <a:pt x="807" y="1"/>
                      <a:pt x="1" y="621"/>
                      <a:pt x="745" y="621"/>
                    </a:cubicBezTo>
                    <a:cubicBezTo>
                      <a:pt x="1148" y="621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48"/>
              <p:cNvSpPr/>
              <p:nvPr/>
            </p:nvSpPr>
            <p:spPr>
              <a:xfrm rot="-10594719">
                <a:off x="1667823" y="4452968"/>
                <a:ext cx="119311" cy="43903"/>
              </a:xfrm>
              <a:custGeom>
                <a:rect b="b" l="l" r="r" t="t"/>
                <a:pathLst>
                  <a:path extrusionOk="0" h="754" w="2049">
                    <a:moveTo>
                      <a:pt x="754" y="0"/>
                    </a:moveTo>
                    <a:cubicBezTo>
                      <a:pt x="504" y="0"/>
                      <a:pt x="264" y="123"/>
                      <a:pt x="125" y="346"/>
                    </a:cubicBezTo>
                    <a:cubicBezTo>
                      <a:pt x="1" y="563"/>
                      <a:pt x="218" y="749"/>
                      <a:pt x="435" y="749"/>
                    </a:cubicBezTo>
                    <a:lnTo>
                      <a:pt x="1180" y="749"/>
                    </a:lnTo>
                    <a:cubicBezTo>
                      <a:pt x="1208" y="752"/>
                      <a:pt x="1237" y="754"/>
                      <a:pt x="1265" y="754"/>
                    </a:cubicBezTo>
                    <a:cubicBezTo>
                      <a:pt x="1515" y="754"/>
                      <a:pt x="1757" y="634"/>
                      <a:pt x="1924" y="439"/>
                    </a:cubicBezTo>
                    <a:cubicBezTo>
                      <a:pt x="2048" y="191"/>
                      <a:pt x="1831" y="5"/>
                      <a:pt x="1583" y="5"/>
                    </a:cubicBezTo>
                    <a:lnTo>
                      <a:pt x="839" y="5"/>
                    </a:lnTo>
                    <a:cubicBezTo>
                      <a:pt x="810" y="2"/>
                      <a:pt x="782" y="0"/>
                      <a:pt x="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48"/>
              <p:cNvSpPr/>
              <p:nvPr/>
            </p:nvSpPr>
            <p:spPr>
              <a:xfrm rot="-10594719">
                <a:off x="1579763" y="4538236"/>
                <a:ext cx="113896" cy="34412"/>
              </a:xfrm>
              <a:custGeom>
                <a:rect b="b" l="l" r="r" t="t"/>
                <a:pathLst>
                  <a:path extrusionOk="0" h="591" w="1956">
                    <a:moveTo>
                      <a:pt x="1211" y="1"/>
                    </a:moveTo>
                    <a:cubicBezTo>
                      <a:pt x="838" y="1"/>
                      <a:pt x="1" y="590"/>
                      <a:pt x="776" y="590"/>
                    </a:cubicBezTo>
                    <a:cubicBezTo>
                      <a:pt x="1149" y="590"/>
                      <a:pt x="1955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48"/>
              <p:cNvSpPr/>
              <p:nvPr/>
            </p:nvSpPr>
            <p:spPr>
              <a:xfrm rot="-10594719">
                <a:off x="1579808" y="4655738"/>
                <a:ext cx="106675" cy="39652"/>
              </a:xfrm>
              <a:custGeom>
                <a:rect b="b" l="l" r="r" t="t"/>
                <a:pathLst>
                  <a:path extrusionOk="0" h="681" w="1832">
                    <a:moveTo>
                      <a:pt x="915" y="1"/>
                    </a:moveTo>
                    <a:cubicBezTo>
                      <a:pt x="727" y="1"/>
                      <a:pt x="543" y="49"/>
                      <a:pt x="373" y="155"/>
                    </a:cubicBezTo>
                    <a:cubicBezTo>
                      <a:pt x="249" y="217"/>
                      <a:pt x="1" y="434"/>
                      <a:pt x="280" y="527"/>
                    </a:cubicBezTo>
                    <a:lnTo>
                      <a:pt x="683" y="651"/>
                    </a:lnTo>
                    <a:cubicBezTo>
                      <a:pt x="762" y="671"/>
                      <a:pt x="844" y="681"/>
                      <a:pt x="926" y="681"/>
                    </a:cubicBezTo>
                    <a:cubicBezTo>
                      <a:pt x="1105" y="681"/>
                      <a:pt x="1289" y="633"/>
                      <a:pt x="1459" y="527"/>
                    </a:cubicBezTo>
                    <a:cubicBezTo>
                      <a:pt x="1583" y="465"/>
                      <a:pt x="1831" y="248"/>
                      <a:pt x="1552" y="155"/>
                    </a:cubicBezTo>
                    <a:lnTo>
                      <a:pt x="1180" y="31"/>
                    </a:lnTo>
                    <a:cubicBezTo>
                      <a:pt x="1091" y="11"/>
                      <a:pt x="1003" y="1"/>
                      <a:pt x="9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48"/>
              <p:cNvSpPr/>
              <p:nvPr/>
            </p:nvSpPr>
            <p:spPr>
              <a:xfrm rot="-10594719">
                <a:off x="1253171" y="4536196"/>
                <a:ext cx="131888" cy="69813"/>
              </a:xfrm>
              <a:custGeom>
                <a:rect b="b" l="l" r="r" t="t"/>
                <a:pathLst>
                  <a:path extrusionOk="0" h="1199" w="2265">
                    <a:moveTo>
                      <a:pt x="979" y="0"/>
                    </a:moveTo>
                    <a:cubicBezTo>
                      <a:pt x="813" y="0"/>
                      <a:pt x="636" y="53"/>
                      <a:pt x="497" y="92"/>
                    </a:cubicBezTo>
                    <a:cubicBezTo>
                      <a:pt x="403" y="123"/>
                      <a:pt x="0" y="341"/>
                      <a:pt x="186" y="496"/>
                    </a:cubicBezTo>
                    <a:lnTo>
                      <a:pt x="1055" y="1116"/>
                    </a:lnTo>
                    <a:cubicBezTo>
                      <a:pt x="1127" y="1176"/>
                      <a:pt x="1222" y="1199"/>
                      <a:pt x="1323" y="1199"/>
                    </a:cubicBezTo>
                    <a:cubicBezTo>
                      <a:pt x="1482" y="1199"/>
                      <a:pt x="1654" y="1142"/>
                      <a:pt x="1768" y="1085"/>
                    </a:cubicBezTo>
                    <a:cubicBezTo>
                      <a:pt x="1861" y="1054"/>
                      <a:pt x="2265" y="868"/>
                      <a:pt x="2079" y="713"/>
                    </a:cubicBezTo>
                    <a:lnTo>
                      <a:pt x="1241" y="61"/>
                    </a:lnTo>
                    <a:cubicBezTo>
                      <a:pt x="1163" y="17"/>
                      <a:pt x="1073" y="0"/>
                      <a:pt x="9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48"/>
              <p:cNvSpPr/>
              <p:nvPr/>
            </p:nvSpPr>
            <p:spPr>
              <a:xfrm rot="-10594719">
                <a:off x="1324781" y="4401406"/>
                <a:ext cx="110227" cy="62419"/>
              </a:xfrm>
              <a:custGeom>
                <a:rect b="b" l="l" r="r" t="t"/>
                <a:pathLst>
                  <a:path extrusionOk="0" h="1072" w="1893">
                    <a:moveTo>
                      <a:pt x="707" y="1"/>
                    </a:moveTo>
                    <a:cubicBezTo>
                      <a:pt x="508" y="1"/>
                      <a:pt x="317" y="77"/>
                      <a:pt x="187" y="229"/>
                    </a:cubicBezTo>
                    <a:cubicBezTo>
                      <a:pt x="1" y="415"/>
                      <a:pt x="94" y="725"/>
                      <a:pt x="342" y="787"/>
                    </a:cubicBezTo>
                    <a:lnTo>
                      <a:pt x="962" y="1035"/>
                    </a:lnTo>
                    <a:cubicBezTo>
                      <a:pt x="1037" y="1060"/>
                      <a:pt x="1114" y="1072"/>
                      <a:pt x="1190" y="1072"/>
                    </a:cubicBezTo>
                    <a:cubicBezTo>
                      <a:pt x="1399" y="1072"/>
                      <a:pt x="1602" y="986"/>
                      <a:pt x="1738" y="849"/>
                    </a:cubicBezTo>
                    <a:cubicBezTo>
                      <a:pt x="1893" y="663"/>
                      <a:pt x="1831" y="353"/>
                      <a:pt x="1583" y="291"/>
                    </a:cubicBezTo>
                    <a:lnTo>
                      <a:pt x="962" y="43"/>
                    </a:lnTo>
                    <a:cubicBezTo>
                      <a:pt x="879" y="15"/>
                      <a:pt x="792" y="1"/>
                      <a:pt x="7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48"/>
              <p:cNvSpPr/>
              <p:nvPr/>
            </p:nvSpPr>
            <p:spPr>
              <a:xfrm rot="-10594719">
                <a:off x="1535351" y="4341719"/>
                <a:ext cx="103007" cy="37556"/>
              </a:xfrm>
              <a:custGeom>
                <a:rect b="b" l="l" r="r" t="t"/>
                <a:pathLst>
                  <a:path extrusionOk="0" h="645" w="1769">
                    <a:moveTo>
                      <a:pt x="925" y="1"/>
                    </a:moveTo>
                    <a:cubicBezTo>
                      <a:pt x="724" y="1"/>
                      <a:pt x="532" y="58"/>
                      <a:pt x="373" y="149"/>
                    </a:cubicBezTo>
                    <a:cubicBezTo>
                      <a:pt x="249" y="211"/>
                      <a:pt x="1" y="428"/>
                      <a:pt x="249" y="490"/>
                    </a:cubicBezTo>
                    <a:lnTo>
                      <a:pt x="652" y="614"/>
                    </a:lnTo>
                    <a:cubicBezTo>
                      <a:pt x="731" y="634"/>
                      <a:pt x="812" y="644"/>
                      <a:pt x="895" y="644"/>
                    </a:cubicBezTo>
                    <a:cubicBezTo>
                      <a:pt x="1074" y="644"/>
                      <a:pt x="1258" y="596"/>
                      <a:pt x="1428" y="490"/>
                    </a:cubicBezTo>
                    <a:cubicBezTo>
                      <a:pt x="1521" y="428"/>
                      <a:pt x="1769" y="242"/>
                      <a:pt x="1521" y="149"/>
                    </a:cubicBezTo>
                    <a:lnTo>
                      <a:pt x="1148" y="25"/>
                    </a:lnTo>
                    <a:cubicBezTo>
                      <a:pt x="1074" y="8"/>
                      <a:pt x="999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48"/>
              <p:cNvSpPr/>
              <p:nvPr/>
            </p:nvSpPr>
            <p:spPr>
              <a:xfrm rot="-10594719">
                <a:off x="1118834" y="4308400"/>
                <a:ext cx="117506" cy="54616"/>
              </a:xfrm>
              <a:custGeom>
                <a:rect b="b" l="l" r="r" t="t"/>
                <a:pathLst>
                  <a:path extrusionOk="0" h="938" w="2018">
                    <a:moveTo>
                      <a:pt x="1418" y="1"/>
                    </a:moveTo>
                    <a:cubicBezTo>
                      <a:pt x="1366" y="1"/>
                      <a:pt x="1316" y="5"/>
                      <a:pt x="1273" y="11"/>
                    </a:cubicBezTo>
                    <a:lnTo>
                      <a:pt x="528" y="135"/>
                    </a:lnTo>
                    <a:cubicBezTo>
                      <a:pt x="311" y="197"/>
                      <a:pt x="1" y="445"/>
                      <a:pt x="63" y="693"/>
                    </a:cubicBezTo>
                    <a:cubicBezTo>
                      <a:pt x="130" y="872"/>
                      <a:pt x="341" y="938"/>
                      <a:pt x="535" y="938"/>
                    </a:cubicBezTo>
                    <a:cubicBezTo>
                      <a:pt x="611" y="938"/>
                      <a:pt x="684" y="928"/>
                      <a:pt x="745" y="910"/>
                    </a:cubicBezTo>
                    <a:lnTo>
                      <a:pt x="1490" y="786"/>
                    </a:lnTo>
                    <a:cubicBezTo>
                      <a:pt x="1707" y="755"/>
                      <a:pt x="2017" y="507"/>
                      <a:pt x="1955" y="259"/>
                    </a:cubicBezTo>
                    <a:cubicBezTo>
                      <a:pt x="1881" y="60"/>
                      <a:pt x="1628" y="1"/>
                      <a:pt x="14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48"/>
              <p:cNvSpPr/>
              <p:nvPr/>
            </p:nvSpPr>
            <p:spPr>
              <a:xfrm rot="-10594719">
                <a:off x="780859" y="4335661"/>
                <a:ext cx="95786" cy="48037"/>
              </a:xfrm>
              <a:custGeom>
                <a:rect b="b" l="l" r="r" t="t"/>
                <a:pathLst>
                  <a:path extrusionOk="0" h="825" w="1645">
                    <a:moveTo>
                      <a:pt x="1144" y="0"/>
                    </a:moveTo>
                    <a:cubicBezTo>
                      <a:pt x="983" y="0"/>
                      <a:pt x="816" y="51"/>
                      <a:pt x="714" y="102"/>
                    </a:cubicBezTo>
                    <a:lnTo>
                      <a:pt x="466" y="226"/>
                    </a:lnTo>
                    <a:cubicBezTo>
                      <a:pt x="311" y="289"/>
                      <a:pt x="1" y="506"/>
                      <a:pt x="187" y="692"/>
                    </a:cubicBezTo>
                    <a:cubicBezTo>
                      <a:pt x="257" y="790"/>
                      <a:pt x="378" y="825"/>
                      <a:pt x="507" y="825"/>
                    </a:cubicBezTo>
                    <a:cubicBezTo>
                      <a:pt x="662" y="825"/>
                      <a:pt x="829" y="774"/>
                      <a:pt x="931" y="723"/>
                    </a:cubicBezTo>
                    <a:lnTo>
                      <a:pt x="1180" y="599"/>
                    </a:lnTo>
                    <a:cubicBezTo>
                      <a:pt x="1335" y="537"/>
                      <a:pt x="1645" y="320"/>
                      <a:pt x="1490" y="133"/>
                    </a:cubicBezTo>
                    <a:cubicBezTo>
                      <a:pt x="1406" y="35"/>
                      <a:pt x="1277" y="0"/>
                      <a:pt x="1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48"/>
              <p:cNvSpPr/>
              <p:nvPr/>
            </p:nvSpPr>
            <p:spPr>
              <a:xfrm rot="-10594719">
                <a:off x="896926" y="4426275"/>
                <a:ext cx="104812" cy="39303"/>
              </a:xfrm>
              <a:custGeom>
                <a:rect b="b" l="l" r="r" t="t"/>
                <a:pathLst>
                  <a:path extrusionOk="0" h="675" w="1800">
                    <a:moveTo>
                      <a:pt x="1130" y="0"/>
                    </a:moveTo>
                    <a:cubicBezTo>
                      <a:pt x="769" y="0"/>
                      <a:pt x="422" y="122"/>
                      <a:pt x="124" y="328"/>
                    </a:cubicBezTo>
                    <a:cubicBezTo>
                      <a:pt x="62" y="390"/>
                      <a:pt x="0" y="452"/>
                      <a:pt x="0" y="545"/>
                    </a:cubicBezTo>
                    <a:cubicBezTo>
                      <a:pt x="31" y="638"/>
                      <a:pt x="155" y="669"/>
                      <a:pt x="218" y="669"/>
                    </a:cubicBezTo>
                    <a:cubicBezTo>
                      <a:pt x="254" y="673"/>
                      <a:pt x="290" y="675"/>
                      <a:pt x="326" y="675"/>
                    </a:cubicBezTo>
                    <a:cubicBezTo>
                      <a:pt x="508" y="675"/>
                      <a:pt x="686" y="625"/>
                      <a:pt x="844" y="543"/>
                    </a:cubicBezTo>
                    <a:lnTo>
                      <a:pt x="844" y="543"/>
                    </a:lnTo>
                    <a:cubicBezTo>
                      <a:pt x="857" y="544"/>
                      <a:pt x="871" y="544"/>
                      <a:pt x="884" y="544"/>
                    </a:cubicBezTo>
                    <a:cubicBezTo>
                      <a:pt x="1071" y="544"/>
                      <a:pt x="1248" y="496"/>
                      <a:pt x="1396" y="390"/>
                    </a:cubicBezTo>
                    <a:cubicBezTo>
                      <a:pt x="1520" y="359"/>
                      <a:pt x="1800" y="111"/>
                      <a:pt x="1520" y="49"/>
                    </a:cubicBezTo>
                    <a:cubicBezTo>
                      <a:pt x="1390" y="16"/>
                      <a:pt x="1259" y="0"/>
                      <a:pt x="1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48"/>
              <p:cNvSpPr/>
              <p:nvPr/>
            </p:nvSpPr>
            <p:spPr>
              <a:xfrm rot="-10594719">
                <a:off x="1035410" y="4484473"/>
                <a:ext cx="146329" cy="74355"/>
              </a:xfrm>
              <a:custGeom>
                <a:rect b="b" l="l" r="r" t="t"/>
                <a:pathLst>
                  <a:path extrusionOk="0" h="1277" w="2513">
                    <a:moveTo>
                      <a:pt x="1964" y="0"/>
                    </a:moveTo>
                    <a:cubicBezTo>
                      <a:pt x="1894" y="0"/>
                      <a:pt x="1826" y="10"/>
                      <a:pt x="1769" y="27"/>
                    </a:cubicBezTo>
                    <a:lnTo>
                      <a:pt x="528" y="430"/>
                    </a:lnTo>
                    <a:cubicBezTo>
                      <a:pt x="280" y="492"/>
                      <a:pt x="0" y="709"/>
                      <a:pt x="62" y="988"/>
                    </a:cubicBezTo>
                    <a:cubicBezTo>
                      <a:pt x="129" y="1188"/>
                      <a:pt x="339" y="1277"/>
                      <a:pt x="532" y="1277"/>
                    </a:cubicBezTo>
                    <a:cubicBezTo>
                      <a:pt x="609" y="1277"/>
                      <a:pt x="683" y="1263"/>
                      <a:pt x="745" y="1236"/>
                    </a:cubicBezTo>
                    <a:lnTo>
                      <a:pt x="1986" y="864"/>
                    </a:lnTo>
                    <a:cubicBezTo>
                      <a:pt x="2203" y="771"/>
                      <a:pt x="2513" y="585"/>
                      <a:pt x="2420" y="306"/>
                    </a:cubicBezTo>
                    <a:cubicBezTo>
                      <a:pt x="2374" y="77"/>
                      <a:pt x="2160" y="0"/>
                      <a:pt x="19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48"/>
              <p:cNvSpPr/>
              <p:nvPr/>
            </p:nvSpPr>
            <p:spPr>
              <a:xfrm rot="-10594719">
                <a:off x="1152901" y="4685992"/>
                <a:ext cx="99397" cy="36450"/>
              </a:xfrm>
              <a:custGeom>
                <a:rect b="b" l="l" r="r" t="t"/>
                <a:pathLst>
                  <a:path extrusionOk="0" h="626" w="1707">
                    <a:moveTo>
                      <a:pt x="785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25"/>
                      <a:pt x="435" y="625"/>
                    </a:cubicBezTo>
                    <a:lnTo>
                      <a:pt x="838" y="625"/>
                    </a:lnTo>
                    <a:cubicBezTo>
                      <a:pt x="1117" y="625"/>
                      <a:pt x="1365" y="532"/>
                      <a:pt x="1583" y="315"/>
                    </a:cubicBezTo>
                    <a:cubicBezTo>
                      <a:pt x="1707" y="98"/>
                      <a:pt x="1458" y="5"/>
                      <a:pt x="1272" y="5"/>
                    </a:cubicBezTo>
                    <a:lnTo>
                      <a:pt x="869" y="5"/>
                    </a:lnTo>
                    <a:cubicBezTo>
                      <a:pt x="841" y="2"/>
                      <a:pt x="812" y="0"/>
                      <a:pt x="7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48"/>
              <p:cNvSpPr/>
              <p:nvPr/>
            </p:nvSpPr>
            <p:spPr>
              <a:xfrm rot="-10594719">
                <a:off x="1100228" y="4854235"/>
                <a:ext cx="153608" cy="70337"/>
              </a:xfrm>
              <a:custGeom>
                <a:rect b="b" l="l" r="r" t="t"/>
                <a:pathLst>
                  <a:path extrusionOk="0" h="1208" w="2638">
                    <a:moveTo>
                      <a:pt x="729" y="0"/>
                    </a:moveTo>
                    <a:cubicBezTo>
                      <a:pt x="520" y="0"/>
                      <a:pt x="320" y="76"/>
                      <a:pt x="156" y="240"/>
                    </a:cubicBezTo>
                    <a:cubicBezTo>
                      <a:pt x="0" y="426"/>
                      <a:pt x="62" y="736"/>
                      <a:pt x="311" y="798"/>
                    </a:cubicBezTo>
                    <a:lnTo>
                      <a:pt x="1675" y="1171"/>
                    </a:lnTo>
                    <a:cubicBezTo>
                      <a:pt x="1750" y="1195"/>
                      <a:pt x="1827" y="1207"/>
                      <a:pt x="1904" y="1207"/>
                    </a:cubicBezTo>
                    <a:cubicBezTo>
                      <a:pt x="2112" y="1207"/>
                      <a:pt x="2315" y="1121"/>
                      <a:pt x="2451" y="984"/>
                    </a:cubicBezTo>
                    <a:cubicBezTo>
                      <a:pt x="2637" y="798"/>
                      <a:pt x="2544" y="488"/>
                      <a:pt x="2296" y="426"/>
                    </a:cubicBezTo>
                    <a:lnTo>
                      <a:pt x="931" y="23"/>
                    </a:lnTo>
                    <a:cubicBezTo>
                      <a:pt x="863" y="8"/>
                      <a:pt x="796" y="0"/>
                      <a:pt x="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48"/>
              <p:cNvSpPr/>
              <p:nvPr/>
            </p:nvSpPr>
            <p:spPr>
              <a:xfrm rot="-10594719">
                <a:off x="909141" y="4699932"/>
                <a:ext cx="84956" cy="50657"/>
              </a:xfrm>
              <a:custGeom>
                <a:rect b="b" l="l" r="r" t="t"/>
                <a:pathLst>
                  <a:path extrusionOk="0" h="870" w="1459">
                    <a:moveTo>
                      <a:pt x="652" y="1"/>
                    </a:moveTo>
                    <a:cubicBezTo>
                      <a:pt x="342" y="1"/>
                      <a:pt x="93" y="187"/>
                      <a:pt x="31" y="466"/>
                    </a:cubicBezTo>
                    <a:cubicBezTo>
                      <a:pt x="0" y="745"/>
                      <a:pt x="310" y="838"/>
                      <a:pt x="559" y="838"/>
                    </a:cubicBezTo>
                    <a:lnTo>
                      <a:pt x="559" y="869"/>
                    </a:lnTo>
                    <a:lnTo>
                      <a:pt x="807" y="869"/>
                    </a:lnTo>
                    <a:cubicBezTo>
                      <a:pt x="1055" y="869"/>
                      <a:pt x="1396" y="652"/>
                      <a:pt x="1427" y="404"/>
                    </a:cubicBezTo>
                    <a:cubicBezTo>
                      <a:pt x="1458" y="125"/>
                      <a:pt x="1148" y="1"/>
                      <a:pt x="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48"/>
              <p:cNvSpPr/>
              <p:nvPr/>
            </p:nvSpPr>
            <p:spPr>
              <a:xfrm rot="-10594719">
                <a:off x="661505" y="4790849"/>
                <a:ext cx="119253" cy="43961"/>
              </a:xfrm>
              <a:custGeom>
                <a:rect b="b" l="l" r="r" t="t"/>
                <a:pathLst>
                  <a:path extrusionOk="0" h="755" w="2048">
                    <a:moveTo>
                      <a:pt x="775" y="1"/>
                    </a:moveTo>
                    <a:cubicBezTo>
                      <a:pt x="503" y="1"/>
                      <a:pt x="264" y="121"/>
                      <a:pt x="125" y="316"/>
                    </a:cubicBezTo>
                    <a:cubicBezTo>
                      <a:pt x="1" y="564"/>
                      <a:pt x="218" y="750"/>
                      <a:pt x="435" y="750"/>
                    </a:cubicBezTo>
                    <a:lnTo>
                      <a:pt x="1210" y="750"/>
                    </a:lnTo>
                    <a:cubicBezTo>
                      <a:pt x="1238" y="753"/>
                      <a:pt x="1267" y="755"/>
                      <a:pt x="1295" y="755"/>
                    </a:cubicBezTo>
                    <a:cubicBezTo>
                      <a:pt x="1545" y="755"/>
                      <a:pt x="1784" y="632"/>
                      <a:pt x="1924" y="409"/>
                    </a:cubicBezTo>
                    <a:cubicBezTo>
                      <a:pt x="2048" y="192"/>
                      <a:pt x="1831" y="6"/>
                      <a:pt x="1614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48"/>
              <p:cNvSpPr/>
              <p:nvPr/>
            </p:nvSpPr>
            <p:spPr>
              <a:xfrm rot="-10594719">
                <a:off x="716042" y="4640466"/>
                <a:ext cx="115642" cy="32548"/>
              </a:xfrm>
              <a:custGeom>
                <a:rect b="b" l="l" r="r" t="t"/>
                <a:pathLst>
                  <a:path extrusionOk="0" h="559" w="1986">
                    <a:moveTo>
                      <a:pt x="1210" y="0"/>
                    </a:moveTo>
                    <a:cubicBezTo>
                      <a:pt x="838" y="0"/>
                      <a:pt x="0" y="559"/>
                      <a:pt x="776" y="559"/>
                    </a:cubicBezTo>
                    <a:cubicBezTo>
                      <a:pt x="1148" y="559"/>
                      <a:pt x="1985" y="0"/>
                      <a:pt x="1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48"/>
              <p:cNvSpPr/>
              <p:nvPr/>
            </p:nvSpPr>
            <p:spPr>
              <a:xfrm rot="-10594719">
                <a:off x="596313" y="4488004"/>
                <a:ext cx="97591" cy="45242"/>
              </a:xfrm>
              <a:custGeom>
                <a:rect b="b" l="l" r="r" t="t"/>
                <a:pathLst>
                  <a:path extrusionOk="0" h="777" w="1676">
                    <a:moveTo>
                      <a:pt x="652" y="1"/>
                    </a:moveTo>
                    <a:cubicBezTo>
                      <a:pt x="404" y="1"/>
                      <a:pt x="63" y="187"/>
                      <a:pt x="32" y="435"/>
                    </a:cubicBezTo>
                    <a:cubicBezTo>
                      <a:pt x="1" y="683"/>
                      <a:pt x="342" y="776"/>
                      <a:pt x="528" y="776"/>
                    </a:cubicBezTo>
                    <a:lnTo>
                      <a:pt x="1024" y="776"/>
                    </a:lnTo>
                    <a:cubicBezTo>
                      <a:pt x="1272" y="776"/>
                      <a:pt x="1614" y="590"/>
                      <a:pt x="1645" y="342"/>
                    </a:cubicBezTo>
                    <a:cubicBezTo>
                      <a:pt x="1676" y="63"/>
                      <a:pt x="1365" y="1"/>
                      <a:pt x="1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48"/>
              <p:cNvSpPr/>
              <p:nvPr/>
            </p:nvSpPr>
            <p:spPr>
              <a:xfrm rot="-10594719">
                <a:off x="411673" y="4405110"/>
                <a:ext cx="113837" cy="32548"/>
              </a:xfrm>
              <a:custGeom>
                <a:rect b="b" l="l" r="r" t="t"/>
                <a:pathLst>
                  <a:path extrusionOk="0" h="559" w="1955">
                    <a:moveTo>
                      <a:pt x="1210" y="1"/>
                    </a:moveTo>
                    <a:cubicBezTo>
                      <a:pt x="807" y="1"/>
                      <a:pt x="0" y="559"/>
                      <a:pt x="745" y="559"/>
                    </a:cubicBezTo>
                    <a:cubicBezTo>
                      <a:pt x="1148" y="559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48"/>
              <p:cNvSpPr/>
              <p:nvPr/>
            </p:nvSpPr>
            <p:spPr>
              <a:xfrm rot="-10594719">
                <a:off x="260348" y="4417234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869" y="0"/>
                    </a:moveTo>
                    <a:cubicBezTo>
                      <a:pt x="248" y="0"/>
                      <a:pt x="0" y="776"/>
                      <a:pt x="776" y="776"/>
                    </a:cubicBezTo>
                    <a:cubicBezTo>
                      <a:pt x="1396" y="776"/>
                      <a:pt x="1644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48"/>
              <p:cNvSpPr/>
              <p:nvPr/>
            </p:nvSpPr>
            <p:spPr>
              <a:xfrm rot="-10594719">
                <a:off x="298549" y="4538806"/>
                <a:ext cx="92176" cy="38255"/>
              </a:xfrm>
              <a:custGeom>
                <a:rect b="b" l="l" r="r" t="t"/>
                <a:pathLst>
                  <a:path extrusionOk="0" h="657" w="1583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56"/>
                      <a:pt x="466" y="656"/>
                    </a:cubicBezTo>
                    <a:lnTo>
                      <a:pt x="714" y="656"/>
                    </a:lnTo>
                    <a:cubicBezTo>
                      <a:pt x="993" y="656"/>
                      <a:pt x="1242" y="532"/>
                      <a:pt x="1459" y="346"/>
                    </a:cubicBezTo>
                    <a:cubicBezTo>
                      <a:pt x="1583" y="98"/>
                      <a:pt x="1335" y="5"/>
                      <a:pt x="1149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48"/>
              <p:cNvSpPr/>
              <p:nvPr/>
            </p:nvSpPr>
            <p:spPr>
              <a:xfrm rot="-10594719">
                <a:off x="400126" y="4620999"/>
                <a:ext cx="95786" cy="46989"/>
              </a:xfrm>
              <a:custGeom>
                <a:rect b="b" l="l" r="r" t="t"/>
                <a:pathLst>
                  <a:path extrusionOk="0" h="807" w="1645">
                    <a:moveTo>
                      <a:pt x="869" y="0"/>
                    </a:moveTo>
                    <a:cubicBezTo>
                      <a:pt x="249" y="0"/>
                      <a:pt x="1" y="807"/>
                      <a:pt x="776" y="807"/>
                    </a:cubicBezTo>
                    <a:cubicBezTo>
                      <a:pt x="1397" y="807"/>
                      <a:pt x="1645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48"/>
              <p:cNvSpPr/>
              <p:nvPr/>
            </p:nvSpPr>
            <p:spPr>
              <a:xfrm rot="-10594719">
                <a:off x="569542" y="4609361"/>
                <a:ext cx="93981" cy="32548"/>
              </a:xfrm>
              <a:custGeom>
                <a:rect b="b" l="l" r="r" t="t"/>
                <a:pathLst>
                  <a:path extrusionOk="0" h="559" w="1614">
                    <a:moveTo>
                      <a:pt x="900" y="0"/>
                    </a:moveTo>
                    <a:cubicBezTo>
                      <a:pt x="652" y="0"/>
                      <a:pt x="373" y="94"/>
                      <a:pt x="187" y="280"/>
                    </a:cubicBezTo>
                    <a:cubicBezTo>
                      <a:pt x="1" y="497"/>
                      <a:pt x="311" y="559"/>
                      <a:pt x="466" y="559"/>
                    </a:cubicBezTo>
                    <a:lnTo>
                      <a:pt x="714" y="559"/>
                    </a:lnTo>
                    <a:cubicBezTo>
                      <a:pt x="994" y="559"/>
                      <a:pt x="1242" y="466"/>
                      <a:pt x="1459" y="280"/>
                    </a:cubicBezTo>
                    <a:cubicBezTo>
                      <a:pt x="1614" y="63"/>
                      <a:pt x="1304" y="0"/>
                      <a:pt x="1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48"/>
              <p:cNvSpPr/>
              <p:nvPr/>
            </p:nvSpPr>
            <p:spPr>
              <a:xfrm rot="-10594719">
                <a:off x="262558" y="4750610"/>
                <a:ext cx="176259" cy="32781"/>
              </a:xfrm>
              <a:custGeom>
                <a:rect b="b" l="l" r="r" t="t"/>
                <a:pathLst>
                  <a:path extrusionOk="0" h="563" w="3027">
                    <a:moveTo>
                      <a:pt x="2121" y="1"/>
                    </a:moveTo>
                    <a:cubicBezTo>
                      <a:pt x="1644" y="1"/>
                      <a:pt x="1156" y="49"/>
                      <a:pt x="669" y="155"/>
                    </a:cubicBezTo>
                    <a:cubicBezTo>
                      <a:pt x="545" y="186"/>
                      <a:pt x="48" y="248"/>
                      <a:pt x="17" y="434"/>
                    </a:cubicBezTo>
                    <a:cubicBezTo>
                      <a:pt x="1" y="534"/>
                      <a:pt x="109" y="562"/>
                      <a:pt x="223" y="562"/>
                    </a:cubicBezTo>
                    <a:cubicBezTo>
                      <a:pt x="321" y="562"/>
                      <a:pt x="423" y="541"/>
                      <a:pt x="451" y="527"/>
                    </a:cubicBezTo>
                    <a:lnTo>
                      <a:pt x="482" y="527"/>
                    </a:lnTo>
                    <a:cubicBezTo>
                      <a:pt x="763" y="467"/>
                      <a:pt x="1069" y="433"/>
                      <a:pt x="1376" y="433"/>
                    </a:cubicBezTo>
                    <a:cubicBezTo>
                      <a:pt x="1545" y="433"/>
                      <a:pt x="1714" y="443"/>
                      <a:pt x="1878" y="465"/>
                    </a:cubicBezTo>
                    <a:cubicBezTo>
                      <a:pt x="1921" y="470"/>
                      <a:pt x="1964" y="473"/>
                      <a:pt x="2009" y="473"/>
                    </a:cubicBezTo>
                    <a:cubicBezTo>
                      <a:pt x="2221" y="473"/>
                      <a:pt x="2448" y="413"/>
                      <a:pt x="2654" y="310"/>
                    </a:cubicBezTo>
                    <a:cubicBezTo>
                      <a:pt x="2716" y="279"/>
                      <a:pt x="3026" y="62"/>
                      <a:pt x="2778" y="31"/>
                    </a:cubicBezTo>
                    <a:cubicBezTo>
                      <a:pt x="2562" y="11"/>
                      <a:pt x="2343" y="1"/>
                      <a:pt x="2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48"/>
              <p:cNvSpPr/>
              <p:nvPr/>
            </p:nvSpPr>
            <p:spPr>
              <a:xfrm rot="-10594719">
                <a:off x="61020" y="4723690"/>
                <a:ext cx="93981" cy="47047"/>
              </a:xfrm>
              <a:custGeom>
                <a:rect b="b" l="l" r="r" t="t"/>
                <a:pathLst>
                  <a:path extrusionOk="0" h="808" w="1614">
                    <a:moveTo>
                      <a:pt x="869" y="1"/>
                    </a:moveTo>
                    <a:cubicBezTo>
                      <a:pt x="217" y="1"/>
                      <a:pt x="0" y="807"/>
                      <a:pt x="745" y="807"/>
                    </a:cubicBezTo>
                    <a:cubicBezTo>
                      <a:pt x="1396" y="807"/>
                      <a:pt x="1613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48"/>
              <p:cNvSpPr/>
              <p:nvPr/>
            </p:nvSpPr>
            <p:spPr>
              <a:xfrm rot="-10594719">
                <a:off x="-30399" y="4853917"/>
                <a:ext cx="124260" cy="31792"/>
              </a:xfrm>
              <a:custGeom>
                <a:rect b="b" l="l" r="r" t="t"/>
                <a:pathLst>
                  <a:path extrusionOk="0" h="546" w="2134">
                    <a:moveTo>
                      <a:pt x="1850" y="1"/>
                    </a:moveTo>
                    <a:cubicBezTo>
                      <a:pt x="1808" y="1"/>
                      <a:pt x="1769" y="3"/>
                      <a:pt x="1746" y="3"/>
                    </a:cubicBezTo>
                    <a:lnTo>
                      <a:pt x="877" y="127"/>
                    </a:lnTo>
                    <a:cubicBezTo>
                      <a:pt x="598" y="127"/>
                      <a:pt x="350" y="220"/>
                      <a:pt x="133" y="375"/>
                    </a:cubicBezTo>
                    <a:cubicBezTo>
                      <a:pt x="1" y="507"/>
                      <a:pt x="134" y="545"/>
                      <a:pt x="256" y="545"/>
                    </a:cubicBezTo>
                    <a:cubicBezTo>
                      <a:pt x="306" y="545"/>
                      <a:pt x="354" y="539"/>
                      <a:pt x="381" y="530"/>
                    </a:cubicBezTo>
                    <a:lnTo>
                      <a:pt x="1250" y="406"/>
                    </a:lnTo>
                    <a:cubicBezTo>
                      <a:pt x="1529" y="406"/>
                      <a:pt x="1777" y="313"/>
                      <a:pt x="1994" y="158"/>
                    </a:cubicBezTo>
                    <a:cubicBezTo>
                      <a:pt x="2134" y="18"/>
                      <a:pt x="1977" y="1"/>
                      <a:pt x="18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48"/>
              <p:cNvSpPr/>
              <p:nvPr/>
            </p:nvSpPr>
            <p:spPr>
              <a:xfrm rot="-10594719">
                <a:off x="111684" y="4611706"/>
                <a:ext cx="130083" cy="31035"/>
              </a:xfrm>
              <a:custGeom>
                <a:rect b="b" l="l" r="r" t="t"/>
                <a:pathLst>
                  <a:path extrusionOk="0" h="533" w="2234">
                    <a:moveTo>
                      <a:pt x="900" y="0"/>
                    </a:moveTo>
                    <a:cubicBezTo>
                      <a:pt x="621" y="0"/>
                      <a:pt x="373" y="93"/>
                      <a:pt x="155" y="279"/>
                    </a:cubicBezTo>
                    <a:cubicBezTo>
                      <a:pt x="0" y="496"/>
                      <a:pt x="311" y="528"/>
                      <a:pt x="435" y="528"/>
                    </a:cubicBezTo>
                    <a:lnTo>
                      <a:pt x="1303" y="528"/>
                    </a:lnTo>
                    <a:cubicBezTo>
                      <a:pt x="1332" y="531"/>
                      <a:pt x="1361" y="532"/>
                      <a:pt x="1390" y="532"/>
                    </a:cubicBezTo>
                    <a:cubicBezTo>
                      <a:pt x="1639" y="532"/>
                      <a:pt x="1881" y="415"/>
                      <a:pt x="2048" y="248"/>
                    </a:cubicBezTo>
                    <a:cubicBezTo>
                      <a:pt x="2234" y="62"/>
                      <a:pt x="1924" y="0"/>
                      <a:pt x="17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48"/>
              <p:cNvSpPr/>
              <p:nvPr/>
            </p:nvSpPr>
            <p:spPr>
              <a:xfrm rot="-10594719">
                <a:off x="86956" y="4479838"/>
                <a:ext cx="115701" cy="30743"/>
              </a:xfrm>
              <a:custGeom>
                <a:rect b="b" l="l" r="r" t="t"/>
                <a:pathLst>
                  <a:path extrusionOk="0" h="528" w="1987">
                    <a:moveTo>
                      <a:pt x="1211" y="1"/>
                    </a:moveTo>
                    <a:cubicBezTo>
                      <a:pt x="869" y="1"/>
                      <a:pt x="1" y="528"/>
                      <a:pt x="745" y="528"/>
                    </a:cubicBezTo>
                    <a:cubicBezTo>
                      <a:pt x="1118" y="528"/>
                      <a:pt x="1986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 rot="-10594719">
                <a:off x="62376" y="4370819"/>
                <a:ext cx="90371" cy="41923"/>
              </a:xfrm>
              <a:custGeom>
                <a:rect b="b" l="l" r="r" t="t"/>
                <a:pathLst>
                  <a:path extrusionOk="0" h="720" w="1552">
                    <a:moveTo>
                      <a:pt x="776" y="1"/>
                    </a:moveTo>
                    <a:cubicBezTo>
                      <a:pt x="509" y="1"/>
                      <a:pt x="292" y="121"/>
                      <a:pt x="125" y="316"/>
                    </a:cubicBezTo>
                    <a:cubicBezTo>
                      <a:pt x="0" y="564"/>
                      <a:pt x="218" y="719"/>
                      <a:pt x="435" y="719"/>
                    </a:cubicBezTo>
                    <a:lnTo>
                      <a:pt x="683" y="719"/>
                    </a:lnTo>
                    <a:cubicBezTo>
                      <a:pt x="962" y="719"/>
                      <a:pt x="1241" y="626"/>
                      <a:pt x="1427" y="378"/>
                    </a:cubicBezTo>
                    <a:cubicBezTo>
                      <a:pt x="1551" y="161"/>
                      <a:pt x="1303" y="6"/>
                      <a:pt x="1117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48"/>
              <p:cNvSpPr/>
              <p:nvPr/>
            </p:nvSpPr>
            <p:spPr>
              <a:xfrm rot="-10594719">
                <a:off x="-212795" y="4459478"/>
                <a:ext cx="93981" cy="50599"/>
              </a:xfrm>
              <a:custGeom>
                <a:rect b="b" l="l" r="r" t="t"/>
                <a:pathLst>
                  <a:path extrusionOk="0" h="869" w="1614">
                    <a:moveTo>
                      <a:pt x="869" y="0"/>
                    </a:moveTo>
                    <a:cubicBezTo>
                      <a:pt x="217" y="0"/>
                      <a:pt x="0" y="869"/>
                      <a:pt x="776" y="869"/>
                    </a:cubicBezTo>
                    <a:cubicBezTo>
                      <a:pt x="1427" y="869"/>
                      <a:pt x="1613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48"/>
              <p:cNvSpPr/>
              <p:nvPr/>
            </p:nvSpPr>
            <p:spPr>
              <a:xfrm rot="-10594719">
                <a:off x="-145853" y="4541382"/>
                <a:ext cx="112032" cy="69580"/>
              </a:xfrm>
              <a:custGeom>
                <a:rect b="b" l="l" r="r" t="t"/>
                <a:pathLst>
                  <a:path extrusionOk="0" h="1195" w="1924">
                    <a:moveTo>
                      <a:pt x="1447" y="1"/>
                    </a:moveTo>
                    <a:cubicBezTo>
                      <a:pt x="1214" y="1"/>
                      <a:pt x="989" y="70"/>
                      <a:pt x="807" y="225"/>
                    </a:cubicBezTo>
                    <a:lnTo>
                      <a:pt x="186" y="722"/>
                    </a:lnTo>
                    <a:cubicBezTo>
                      <a:pt x="0" y="877"/>
                      <a:pt x="93" y="1125"/>
                      <a:pt x="311" y="1187"/>
                    </a:cubicBezTo>
                    <a:cubicBezTo>
                      <a:pt x="356" y="1192"/>
                      <a:pt x="402" y="1195"/>
                      <a:pt x="448" y="1195"/>
                    </a:cubicBezTo>
                    <a:cubicBezTo>
                      <a:pt x="688" y="1195"/>
                      <a:pt x="935" y="1126"/>
                      <a:pt x="1117" y="970"/>
                    </a:cubicBezTo>
                    <a:lnTo>
                      <a:pt x="1086" y="970"/>
                    </a:lnTo>
                    <a:lnTo>
                      <a:pt x="1706" y="474"/>
                    </a:lnTo>
                    <a:cubicBezTo>
                      <a:pt x="1924" y="319"/>
                      <a:pt x="1799" y="70"/>
                      <a:pt x="1582" y="8"/>
                    </a:cubicBezTo>
                    <a:cubicBezTo>
                      <a:pt x="1537" y="3"/>
                      <a:pt x="1492" y="1"/>
                      <a:pt x="1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48"/>
              <p:cNvSpPr/>
              <p:nvPr/>
            </p:nvSpPr>
            <p:spPr>
              <a:xfrm rot="-10594719">
                <a:off x="-117570" y="4693484"/>
                <a:ext cx="106617" cy="28938"/>
              </a:xfrm>
              <a:custGeom>
                <a:rect b="b" l="l" r="r" t="t"/>
                <a:pathLst>
                  <a:path extrusionOk="0" h="497" w="1831">
                    <a:moveTo>
                      <a:pt x="1272" y="0"/>
                    </a:moveTo>
                    <a:cubicBezTo>
                      <a:pt x="1024" y="0"/>
                      <a:pt x="0" y="496"/>
                      <a:pt x="527" y="496"/>
                    </a:cubicBezTo>
                    <a:cubicBezTo>
                      <a:pt x="807" y="496"/>
                      <a:pt x="1830" y="0"/>
                      <a:pt x="1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48"/>
              <p:cNvSpPr/>
              <p:nvPr/>
            </p:nvSpPr>
            <p:spPr>
              <a:xfrm rot="-10594719">
                <a:off x="-219900" y="4883379"/>
                <a:ext cx="128336" cy="46406"/>
              </a:xfrm>
              <a:custGeom>
                <a:rect b="b" l="l" r="r" t="t"/>
                <a:pathLst>
                  <a:path extrusionOk="0" h="797" w="2204">
                    <a:moveTo>
                      <a:pt x="1893" y="0"/>
                    </a:moveTo>
                    <a:cubicBezTo>
                      <a:pt x="1750" y="0"/>
                      <a:pt x="1587" y="34"/>
                      <a:pt x="1521" y="51"/>
                    </a:cubicBezTo>
                    <a:lnTo>
                      <a:pt x="528" y="299"/>
                    </a:lnTo>
                    <a:cubicBezTo>
                      <a:pt x="404" y="361"/>
                      <a:pt x="1" y="485"/>
                      <a:pt x="32" y="671"/>
                    </a:cubicBezTo>
                    <a:cubicBezTo>
                      <a:pt x="46" y="768"/>
                      <a:pt x="151" y="797"/>
                      <a:pt x="272" y="797"/>
                    </a:cubicBezTo>
                    <a:cubicBezTo>
                      <a:pt x="423" y="797"/>
                      <a:pt x="600" y="751"/>
                      <a:pt x="652" y="733"/>
                    </a:cubicBezTo>
                    <a:lnTo>
                      <a:pt x="1645" y="485"/>
                    </a:lnTo>
                    <a:cubicBezTo>
                      <a:pt x="1769" y="454"/>
                      <a:pt x="2203" y="330"/>
                      <a:pt x="2141" y="113"/>
                    </a:cubicBezTo>
                    <a:cubicBezTo>
                      <a:pt x="2127" y="26"/>
                      <a:pt x="2018" y="0"/>
                      <a:pt x="1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48"/>
              <p:cNvSpPr/>
              <p:nvPr/>
            </p:nvSpPr>
            <p:spPr>
              <a:xfrm rot="-10594719">
                <a:off x="-435485" y="4915741"/>
                <a:ext cx="135557" cy="51705"/>
              </a:xfrm>
              <a:custGeom>
                <a:rect b="b" l="l" r="r" t="t"/>
                <a:pathLst>
                  <a:path extrusionOk="0" h="888" w="2328">
                    <a:moveTo>
                      <a:pt x="743" y="1"/>
                    </a:moveTo>
                    <a:cubicBezTo>
                      <a:pt x="508" y="1"/>
                      <a:pt x="283" y="140"/>
                      <a:pt x="125" y="325"/>
                    </a:cubicBezTo>
                    <a:cubicBezTo>
                      <a:pt x="1" y="573"/>
                      <a:pt x="249" y="728"/>
                      <a:pt x="466" y="759"/>
                    </a:cubicBezTo>
                    <a:lnTo>
                      <a:pt x="1459" y="883"/>
                    </a:lnTo>
                    <a:cubicBezTo>
                      <a:pt x="1487" y="886"/>
                      <a:pt x="1516" y="888"/>
                      <a:pt x="1544" y="888"/>
                    </a:cubicBezTo>
                    <a:cubicBezTo>
                      <a:pt x="1794" y="888"/>
                      <a:pt x="2036" y="768"/>
                      <a:pt x="2203" y="573"/>
                    </a:cubicBezTo>
                    <a:cubicBezTo>
                      <a:pt x="2327" y="325"/>
                      <a:pt x="2079" y="170"/>
                      <a:pt x="1862" y="138"/>
                    </a:cubicBezTo>
                    <a:lnTo>
                      <a:pt x="870" y="14"/>
                    </a:lnTo>
                    <a:cubicBezTo>
                      <a:pt x="827" y="5"/>
                      <a:pt x="785" y="1"/>
                      <a:pt x="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48"/>
              <p:cNvSpPr/>
              <p:nvPr/>
            </p:nvSpPr>
            <p:spPr>
              <a:xfrm rot="-10594719">
                <a:off x="-367530" y="4751000"/>
                <a:ext cx="106617" cy="44776"/>
              </a:xfrm>
              <a:custGeom>
                <a:rect b="b" l="l" r="r" t="t"/>
                <a:pathLst>
                  <a:path extrusionOk="0" h="769" w="1831">
                    <a:moveTo>
                      <a:pt x="894" y="1"/>
                    </a:moveTo>
                    <a:cubicBezTo>
                      <a:pt x="693" y="1"/>
                      <a:pt x="501" y="59"/>
                      <a:pt x="342" y="149"/>
                    </a:cubicBezTo>
                    <a:cubicBezTo>
                      <a:pt x="187" y="242"/>
                      <a:pt x="1" y="398"/>
                      <a:pt x="218" y="491"/>
                    </a:cubicBezTo>
                    <a:lnTo>
                      <a:pt x="714" y="739"/>
                    </a:lnTo>
                    <a:cubicBezTo>
                      <a:pt x="793" y="758"/>
                      <a:pt x="874" y="769"/>
                      <a:pt x="957" y="769"/>
                    </a:cubicBezTo>
                    <a:cubicBezTo>
                      <a:pt x="1136" y="769"/>
                      <a:pt x="1320" y="721"/>
                      <a:pt x="1490" y="615"/>
                    </a:cubicBezTo>
                    <a:cubicBezTo>
                      <a:pt x="1614" y="553"/>
                      <a:pt x="1831" y="398"/>
                      <a:pt x="1614" y="273"/>
                    </a:cubicBezTo>
                    <a:lnTo>
                      <a:pt x="1117" y="25"/>
                    </a:lnTo>
                    <a:cubicBezTo>
                      <a:pt x="1043" y="9"/>
                      <a:pt x="968" y="1"/>
                      <a:pt x="8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48"/>
              <p:cNvSpPr/>
              <p:nvPr/>
            </p:nvSpPr>
            <p:spPr>
              <a:xfrm rot="-10594719">
                <a:off x="-335072" y="4573098"/>
                <a:ext cx="84956" cy="40060"/>
              </a:xfrm>
              <a:custGeom>
                <a:rect b="b" l="l" r="r" t="t"/>
                <a:pathLst>
                  <a:path extrusionOk="0" h="688" w="1459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3"/>
                      <a:pt x="280" y="688"/>
                      <a:pt x="466" y="688"/>
                    </a:cubicBezTo>
                    <a:lnTo>
                      <a:pt x="590" y="688"/>
                    </a:lnTo>
                    <a:cubicBezTo>
                      <a:pt x="869" y="688"/>
                      <a:pt x="1117" y="595"/>
                      <a:pt x="1303" y="377"/>
                    </a:cubicBezTo>
                    <a:cubicBezTo>
                      <a:pt x="1459" y="129"/>
                      <a:pt x="1210" y="5"/>
                      <a:pt x="993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48"/>
              <p:cNvSpPr/>
              <p:nvPr/>
            </p:nvSpPr>
            <p:spPr>
              <a:xfrm rot="-10594719">
                <a:off x="-414983" y="4513806"/>
                <a:ext cx="77735" cy="47047"/>
              </a:xfrm>
              <a:custGeom>
                <a:rect b="b" l="l" r="r" t="t"/>
                <a:pathLst>
                  <a:path extrusionOk="0" h="808" w="1335">
                    <a:moveTo>
                      <a:pt x="652" y="1"/>
                    </a:moveTo>
                    <a:cubicBezTo>
                      <a:pt x="435" y="1"/>
                      <a:pt x="63" y="187"/>
                      <a:pt x="32" y="466"/>
                    </a:cubicBezTo>
                    <a:cubicBezTo>
                      <a:pt x="1" y="714"/>
                      <a:pt x="342" y="807"/>
                      <a:pt x="559" y="807"/>
                    </a:cubicBezTo>
                    <a:lnTo>
                      <a:pt x="683" y="807"/>
                    </a:lnTo>
                    <a:cubicBezTo>
                      <a:pt x="900" y="807"/>
                      <a:pt x="1272" y="621"/>
                      <a:pt x="1303" y="342"/>
                    </a:cubicBezTo>
                    <a:cubicBezTo>
                      <a:pt x="1334" y="94"/>
                      <a:pt x="993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48"/>
              <p:cNvSpPr/>
              <p:nvPr/>
            </p:nvSpPr>
            <p:spPr>
              <a:xfrm rot="-10594719">
                <a:off x="-638248" y="4580252"/>
                <a:ext cx="83500" cy="47862"/>
              </a:xfrm>
              <a:custGeom>
                <a:rect b="b" l="l" r="r" t="t"/>
                <a:pathLst>
                  <a:path extrusionOk="0" h="822" w="1434">
                    <a:moveTo>
                      <a:pt x="1017" y="0"/>
                    </a:moveTo>
                    <a:cubicBezTo>
                      <a:pt x="951" y="0"/>
                      <a:pt x="895" y="6"/>
                      <a:pt x="869" y="15"/>
                    </a:cubicBezTo>
                    <a:cubicBezTo>
                      <a:pt x="621" y="15"/>
                      <a:pt x="373" y="139"/>
                      <a:pt x="218" y="356"/>
                    </a:cubicBezTo>
                    <a:lnTo>
                      <a:pt x="94" y="604"/>
                    </a:lnTo>
                    <a:cubicBezTo>
                      <a:pt x="1" y="821"/>
                      <a:pt x="497" y="821"/>
                      <a:pt x="590" y="821"/>
                    </a:cubicBezTo>
                    <a:cubicBezTo>
                      <a:pt x="838" y="790"/>
                      <a:pt x="1087" y="666"/>
                      <a:pt x="1242" y="449"/>
                    </a:cubicBezTo>
                    <a:lnTo>
                      <a:pt x="1366" y="201"/>
                    </a:lnTo>
                    <a:cubicBezTo>
                      <a:pt x="1433" y="43"/>
                      <a:pt x="1190" y="0"/>
                      <a:pt x="1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48"/>
              <p:cNvSpPr/>
              <p:nvPr/>
            </p:nvSpPr>
            <p:spPr>
              <a:xfrm rot="-10594719">
                <a:off x="-500255" y="4633121"/>
                <a:ext cx="108422" cy="58750"/>
              </a:xfrm>
              <a:custGeom>
                <a:rect b="b" l="l" r="r" t="t"/>
                <a:pathLst>
                  <a:path extrusionOk="0" h="1009" w="1862">
                    <a:moveTo>
                      <a:pt x="1326" y="0"/>
                    </a:moveTo>
                    <a:cubicBezTo>
                      <a:pt x="1187" y="0"/>
                      <a:pt x="1039" y="39"/>
                      <a:pt x="931" y="85"/>
                    </a:cubicBezTo>
                    <a:lnTo>
                      <a:pt x="434" y="333"/>
                    </a:lnTo>
                    <a:cubicBezTo>
                      <a:pt x="248" y="427"/>
                      <a:pt x="0" y="644"/>
                      <a:pt x="155" y="861"/>
                    </a:cubicBezTo>
                    <a:cubicBezTo>
                      <a:pt x="248" y="969"/>
                      <a:pt x="388" y="1008"/>
                      <a:pt x="531" y="1008"/>
                    </a:cubicBezTo>
                    <a:cubicBezTo>
                      <a:pt x="675" y="1008"/>
                      <a:pt x="822" y="969"/>
                      <a:pt x="931" y="923"/>
                    </a:cubicBezTo>
                    <a:lnTo>
                      <a:pt x="1427" y="675"/>
                    </a:lnTo>
                    <a:cubicBezTo>
                      <a:pt x="1582" y="582"/>
                      <a:pt x="1861" y="364"/>
                      <a:pt x="1675" y="147"/>
                    </a:cubicBezTo>
                    <a:cubicBezTo>
                      <a:pt x="1598" y="39"/>
                      <a:pt x="1466" y="0"/>
                      <a:pt x="1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48"/>
              <p:cNvSpPr/>
              <p:nvPr/>
            </p:nvSpPr>
            <p:spPr>
              <a:xfrm rot="-10594719">
                <a:off x="-591684" y="4775174"/>
                <a:ext cx="79541" cy="47687"/>
              </a:xfrm>
              <a:custGeom>
                <a:rect b="b" l="l" r="r" t="t"/>
                <a:pathLst>
                  <a:path extrusionOk="0" h="819" w="1366">
                    <a:moveTo>
                      <a:pt x="909" y="1"/>
                    </a:moveTo>
                    <a:cubicBezTo>
                      <a:pt x="683" y="1"/>
                      <a:pt x="458" y="90"/>
                      <a:pt x="311" y="237"/>
                    </a:cubicBezTo>
                    <a:lnTo>
                      <a:pt x="186" y="361"/>
                    </a:lnTo>
                    <a:cubicBezTo>
                      <a:pt x="0" y="485"/>
                      <a:pt x="62" y="764"/>
                      <a:pt x="311" y="795"/>
                    </a:cubicBezTo>
                    <a:cubicBezTo>
                      <a:pt x="371" y="810"/>
                      <a:pt x="435" y="818"/>
                      <a:pt x="500" y="818"/>
                    </a:cubicBezTo>
                    <a:cubicBezTo>
                      <a:pt x="704" y="818"/>
                      <a:pt x="922" y="743"/>
                      <a:pt x="1086" y="578"/>
                    </a:cubicBezTo>
                    <a:lnTo>
                      <a:pt x="1210" y="454"/>
                    </a:lnTo>
                    <a:cubicBezTo>
                      <a:pt x="1365" y="330"/>
                      <a:pt x="1303" y="51"/>
                      <a:pt x="1086" y="20"/>
                    </a:cubicBezTo>
                    <a:cubicBezTo>
                      <a:pt x="1028" y="7"/>
                      <a:pt x="968" y="1"/>
                      <a:pt x="9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48"/>
              <p:cNvSpPr/>
              <p:nvPr/>
            </p:nvSpPr>
            <p:spPr>
              <a:xfrm rot="-10594719">
                <a:off x="-638440" y="4931436"/>
                <a:ext cx="149997" cy="31035"/>
              </a:xfrm>
              <a:custGeom>
                <a:rect b="b" l="l" r="r" t="t"/>
                <a:pathLst>
                  <a:path extrusionOk="0" h="533" w="2576">
                    <a:moveTo>
                      <a:pt x="815" y="1"/>
                    </a:moveTo>
                    <a:cubicBezTo>
                      <a:pt x="570" y="1"/>
                      <a:pt x="351" y="118"/>
                      <a:pt x="156" y="285"/>
                    </a:cubicBezTo>
                    <a:cubicBezTo>
                      <a:pt x="1" y="502"/>
                      <a:pt x="280" y="533"/>
                      <a:pt x="435" y="533"/>
                    </a:cubicBezTo>
                    <a:lnTo>
                      <a:pt x="1676" y="533"/>
                    </a:lnTo>
                    <a:cubicBezTo>
                      <a:pt x="1955" y="533"/>
                      <a:pt x="2234" y="440"/>
                      <a:pt x="2452" y="253"/>
                    </a:cubicBezTo>
                    <a:cubicBezTo>
                      <a:pt x="2576" y="36"/>
                      <a:pt x="2296" y="5"/>
                      <a:pt x="2141" y="5"/>
                    </a:cubicBezTo>
                    <a:lnTo>
                      <a:pt x="901" y="5"/>
                    </a:lnTo>
                    <a:cubicBezTo>
                      <a:pt x="872" y="2"/>
                      <a:pt x="843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48"/>
              <p:cNvSpPr/>
              <p:nvPr/>
            </p:nvSpPr>
            <p:spPr>
              <a:xfrm rot="-10594719">
                <a:off x="-799362" y="4868291"/>
                <a:ext cx="115642" cy="30802"/>
              </a:xfrm>
              <a:custGeom>
                <a:rect b="b" l="l" r="r" t="t"/>
                <a:pathLst>
                  <a:path extrusionOk="0" h="529" w="1986">
                    <a:moveTo>
                      <a:pt x="1241" y="1"/>
                    </a:moveTo>
                    <a:cubicBezTo>
                      <a:pt x="869" y="1"/>
                      <a:pt x="0" y="528"/>
                      <a:pt x="776" y="528"/>
                    </a:cubicBezTo>
                    <a:cubicBezTo>
                      <a:pt x="1117" y="528"/>
                      <a:pt x="1985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48"/>
              <p:cNvSpPr/>
              <p:nvPr/>
            </p:nvSpPr>
            <p:spPr>
              <a:xfrm rot="-10594719">
                <a:off x="-732763" y="4721604"/>
                <a:ext cx="113022" cy="51472"/>
              </a:xfrm>
              <a:custGeom>
                <a:rect b="b" l="l" r="r" t="t"/>
                <a:pathLst>
                  <a:path extrusionOk="0" h="884" w="1941">
                    <a:moveTo>
                      <a:pt x="1487" y="0"/>
                    </a:moveTo>
                    <a:cubicBezTo>
                      <a:pt x="1452" y="0"/>
                      <a:pt x="1420" y="3"/>
                      <a:pt x="1391" y="7"/>
                    </a:cubicBezTo>
                    <a:lnTo>
                      <a:pt x="647" y="131"/>
                    </a:lnTo>
                    <a:cubicBezTo>
                      <a:pt x="399" y="162"/>
                      <a:pt x="58" y="286"/>
                      <a:pt x="27" y="566"/>
                    </a:cubicBezTo>
                    <a:cubicBezTo>
                      <a:pt x="0" y="803"/>
                      <a:pt x="242" y="883"/>
                      <a:pt x="429" y="883"/>
                    </a:cubicBezTo>
                    <a:cubicBezTo>
                      <a:pt x="463" y="883"/>
                      <a:pt x="495" y="881"/>
                      <a:pt x="523" y="876"/>
                    </a:cubicBezTo>
                    <a:lnTo>
                      <a:pt x="1267" y="752"/>
                    </a:lnTo>
                    <a:cubicBezTo>
                      <a:pt x="1515" y="721"/>
                      <a:pt x="1857" y="597"/>
                      <a:pt x="1888" y="317"/>
                    </a:cubicBezTo>
                    <a:cubicBezTo>
                      <a:pt x="1940" y="81"/>
                      <a:pt x="1680" y="0"/>
                      <a:pt x="14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48"/>
              <p:cNvSpPr/>
              <p:nvPr/>
            </p:nvSpPr>
            <p:spPr>
              <a:xfrm rot="-10594719">
                <a:off x="-778463" y="4637919"/>
                <a:ext cx="113837" cy="34354"/>
              </a:xfrm>
              <a:custGeom>
                <a:rect b="b" l="l" r="r" t="t"/>
                <a:pathLst>
                  <a:path extrusionOk="0" h="590" w="1955">
                    <a:moveTo>
                      <a:pt x="1179" y="0"/>
                    </a:moveTo>
                    <a:cubicBezTo>
                      <a:pt x="807" y="0"/>
                      <a:pt x="0" y="590"/>
                      <a:pt x="745" y="590"/>
                    </a:cubicBezTo>
                    <a:cubicBezTo>
                      <a:pt x="1117" y="590"/>
                      <a:pt x="1954" y="0"/>
                      <a:pt x="1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11" name="Google Shape;511;p48"/>
          <p:cNvGrpSpPr/>
          <p:nvPr/>
        </p:nvGrpSpPr>
        <p:grpSpPr>
          <a:xfrm rot="-6490771">
            <a:off x="7981703" y="226460"/>
            <a:ext cx="1854004" cy="1381948"/>
            <a:chOff x="4500175" y="3779525"/>
            <a:chExt cx="1136425" cy="847075"/>
          </a:xfrm>
        </p:grpSpPr>
        <p:sp>
          <p:nvSpPr>
            <p:cNvPr id="512" name="Google Shape;512;p48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8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8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8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8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8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8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8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8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8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8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3" name="Google Shape;523;p48"/>
          <p:cNvGrpSpPr/>
          <p:nvPr/>
        </p:nvGrpSpPr>
        <p:grpSpPr>
          <a:xfrm rot="1397489">
            <a:off x="-274602" y="4314896"/>
            <a:ext cx="939977" cy="1657980"/>
            <a:chOff x="2797700" y="3217325"/>
            <a:chExt cx="682725" cy="1204225"/>
          </a:xfrm>
        </p:grpSpPr>
        <p:sp>
          <p:nvSpPr>
            <p:cNvPr id="524" name="Google Shape;524;p48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8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8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8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8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8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8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">
  <p:cSld name="CUSTOM_2"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66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318" name="Google Shape;2318;p66"/>
          <p:cNvGrpSpPr/>
          <p:nvPr/>
        </p:nvGrpSpPr>
        <p:grpSpPr>
          <a:xfrm flipH="1" rot="10800000">
            <a:off x="6781458" y="-1018402"/>
            <a:ext cx="3596883" cy="1977069"/>
            <a:chOff x="4178350" y="2375050"/>
            <a:chExt cx="938350" cy="515775"/>
          </a:xfrm>
        </p:grpSpPr>
        <p:sp>
          <p:nvSpPr>
            <p:cNvPr id="2319" name="Google Shape;2319;p66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66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66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66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66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66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66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6" name="Google Shape;2326;p66"/>
          <p:cNvGrpSpPr/>
          <p:nvPr/>
        </p:nvGrpSpPr>
        <p:grpSpPr>
          <a:xfrm rot="1908640">
            <a:off x="-506044" y="3997171"/>
            <a:ext cx="1853891" cy="1381864"/>
            <a:chOff x="4500175" y="3779525"/>
            <a:chExt cx="1136425" cy="847075"/>
          </a:xfrm>
        </p:grpSpPr>
        <p:sp>
          <p:nvSpPr>
            <p:cNvPr id="2327" name="Google Shape;2327;p66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66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66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66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66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66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66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66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66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66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66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8" name="Google Shape;2338;p66"/>
          <p:cNvGrpSpPr/>
          <p:nvPr/>
        </p:nvGrpSpPr>
        <p:grpSpPr>
          <a:xfrm rot="-10241612">
            <a:off x="8570423" y="-199156"/>
            <a:ext cx="730366" cy="1353767"/>
            <a:chOff x="2797700" y="3217325"/>
            <a:chExt cx="682725" cy="1204225"/>
          </a:xfrm>
        </p:grpSpPr>
        <p:sp>
          <p:nvSpPr>
            <p:cNvPr id="2339" name="Google Shape;2339;p66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66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66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66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66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66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66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6" name="Google Shape;2346;p66"/>
          <p:cNvGrpSpPr/>
          <p:nvPr/>
        </p:nvGrpSpPr>
        <p:grpSpPr>
          <a:xfrm>
            <a:off x="1247907" y="4602898"/>
            <a:ext cx="548733" cy="498301"/>
            <a:chOff x="3652400" y="3788700"/>
            <a:chExt cx="700450" cy="636075"/>
          </a:xfrm>
        </p:grpSpPr>
        <p:sp>
          <p:nvSpPr>
            <p:cNvPr id="2347" name="Google Shape;2347;p66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66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66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66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66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66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66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66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66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66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66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66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66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66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66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67"/>
          <p:cNvSpPr txBox="1"/>
          <p:nvPr>
            <p:ph hasCustomPrompt="1" type="title"/>
          </p:nvPr>
        </p:nvSpPr>
        <p:spPr>
          <a:xfrm>
            <a:off x="714300" y="1106125"/>
            <a:ext cx="771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2364" name="Google Shape;2364;p67"/>
          <p:cNvSpPr txBox="1"/>
          <p:nvPr>
            <p:ph idx="1" type="body"/>
          </p:nvPr>
        </p:nvSpPr>
        <p:spPr>
          <a:xfrm>
            <a:off x="714300" y="2895050"/>
            <a:ext cx="77154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27305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700"/>
              <a:buChar char="○"/>
              <a:defRPr sz="700"/>
            </a:lvl2pPr>
            <a:lvl3pPr indent="-27305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700"/>
              <a:buChar char="■"/>
              <a:defRPr sz="700"/>
            </a:lvl3pPr>
            <a:lvl4pPr indent="-27305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700"/>
              <a:buChar char="●"/>
              <a:defRPr sz="700"/>
            </a:lvl4pPr>
            <a:lvl5pPr indent="-27305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700"/>
              <a:buChar char="○"/>
              <a:defRPr sz="700"/>
            </a:lvl5pPr>
            <a:lvl6pPr indent="-27305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700"/>
              <a:buChar char="■"/>
              <a:defRPr sz="700"/>
            </a:lvl6pPr>
            <a:lvl7pPr indent="-27305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700"/>
              <a:buChar char="●"/>
              <a:defRPr sz="700"/>
            </a:lvl7pPr>
            <a:lvl8pPr indent="-27305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700"/>
              <a:buChar char="○"/>
              <a:defRPr sz="700"/>
            </a:lvl8pPr>
            <a:lvl9pPr indent="-27305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700"/>
              <a:buChar char="■"/>
              <a:defRPr sz="700"/>
            </a:lvl9pPr>
          </a:lstStyle>
          <a:p/>
        </p:txBody>
      </p:sp>
      <p:sp>
        <p:nvSpPr>
          <p:cNvPr id="2365" name="Google Shape;2365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2366" name="Google Shape;2366;p67"/>
          <p:cNvGrpSpPr/>
          <p:nvPr/>
        </p:nvGrpSpPr>
        <p:grpSpPr>
          <a:xfrm>
            <a:off x="-1395361" y="3069630"/>
            <a:ext cx="5889385" cy="2656239"/>
            <a:chOff x="5619200" y="4458200"/>
            <a:chExt cx="1647150" cy="742900"/>
          </a:xfrm>
        </p:grpSpPr>
        <p:sp>
          <p:nvSpPr>
            <p:cNvPr id="2367" name="Google Shape;2367;p67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67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67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67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67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2" name="Google Shape;2372;p67"/>
          <p:cNvGrpSpPr/>
          <p:nvPr/>
        </p:nvGrpSpPr>
        <p:grpSpPr>
          <a:xfrm rot="10800000">
            <a:off x="-455846" y="-473186"/>
            <a:ext cx="1481112" cy="2494740"/>
            <a:chOff x="3026750" y="1552825"/>
            <a:chExt cx="1108700" cy="1867600"/>
          </a:xfrm>
        </p:grpSpPr>
        <p:sp>
          <p:nvSpPr>
            <p:cNvPr id="2373" name="Google Shape;2373;p67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67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67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67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67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67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67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67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67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67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67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67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67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67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67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67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67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67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67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2" name="Google Shape;2392;p67"/>
          <p:cNvGrpSpPr/>
          <p:nvPr/>
        </p:nvGrpSpPr>
        <p:grpSpPr>
          <a:xfrm flipH="1" rot="10800000">
            <a:off x="5666089" y="-544904"/>
            <a:ext cx="4078069" cy="2428630"/>
            <a:chOff x="4178350" y="2375050"/>
            <a:chExt cx="938350" cy="515775"/>
          </a:xfrm>
        </p:grpSpPr>
        <p:sp>
          <p:nvSpPr>
            <p:cNvPr id="2393" name="Google Shape;2393;p67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67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67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67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67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67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67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0" name="Google Shape;2400;p67"/>
          <p:cNvGrpSpPr/>
          <p:nvPr/>
        </p:nvGrpSpPr>
        <p:grpSpPr>
          <a:xfrm rot="-8303019">
            <a:off x="7548876" y="301633"/>
            <a:ext cx="2662537" cy="2828630"/>
            <a:chOff x="4159600" y="887163"/>
            <a:chExt cx="1265600" cy="1344550"/>
          </a:xfrm>
        </p:grpSpPr>
        <p:sp>
          <p:nvSpPr>
            <p:cNvPr id="2401" name="Google Shape;2401;p67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67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67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67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67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67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67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67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67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67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67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67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67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67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67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67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67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67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67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67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67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67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67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67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67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67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67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67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67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67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67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67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67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67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67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67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67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67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67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67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67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67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67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67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67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67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67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67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67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67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67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67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67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67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67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67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67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67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67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67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67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67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67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67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67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67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67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67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67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67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67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67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67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67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67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67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67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67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67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67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67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67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67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67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67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67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67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67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67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67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67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67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67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67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67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67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67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67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67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67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67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67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67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67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67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6" name="Google Shape;2506;p67"/>
          <p:cNvSpPr/>
          <p:nvPr/>
        </p:nvSpPr>
        <p:spPr>
          <a:xfrm rot="900256">
            <a:off x="4082698" y="3959745"/>
            <a:ext cx="1751642" cy="1566076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07" name="Google Shape;2507;p67"/>
          <p:cNvGrpSpPr/>
          <p:nvPr/>
        </p:nvGrpSpPr>
        <p:grpSpPr>
          <a:xfrm rot="10800000">
            <a:off x="4996947" y="-738449"/>
            <a:ext cx="1010203" cy="1594184"/>
            <a:chOff x="322650" y="2571325"/>
            <a:chExt cx="573100" cy="904450"/>
          </a:xfrm>
        </p:grpSpPr>
        <p:sp>
          <p:nvSpPr>
            <p:cNvPr id="2508" name="Google Shape;2508;p67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67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67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67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67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67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67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5" name="Google Shape;2515;p67"/>
          <p:cNvGrpSpPr/>
          <p:nvPr/>
        </p:nvGrpSpPr>
        <p:grpSpPr>
          <a:xfrm>
            <a:off x="364063" y="2647938"/>
            <a:ext cx="700450" cy="636075"/>
            <a:chOff x="3652400" y="3788700"/>
            <a:chExt cx="700450" cy="636075"/>
          </a:xfrm>
        </p:grpSpPr>
        <p:sp>
          <p:nvSpPr>
            <p:cNvPr id="2516" name="Google Shape;2516;p67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67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67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67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67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67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67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67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67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67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67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67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67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67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67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1" name="Google Shape;2531;p67"/>
          <p:cNvSpPr/>
          <p:nvPr/>
        </p:nvSpPr>
        <p:spPr>
          <a:xfrm>
            <a:off x="1619163" y="229025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2" name="Google Shape;2532;p67"/>
          <p:cNvGrpSpPr/>
          <p:nvPr/>
        </p:nvGrpSpPr>
        <p:grpSpPr>
          <a:xfrm rot="-1403899">
            <a:off x="905145" y="4196311"/>
            <a:ext cx="1168303" cy="1874471"/>
            <a:chOff x="2402100" y="3854125"/>
            <a:chExt cx="435600" cy="698825"/>
          </a:xfrm>
        </p:grpSpPr>
        <p:sp>
          <p:nvSpPr>
            <p:cNvPr id="2533" name="Google Shape;2533;p67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67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67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67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67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67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67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67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67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67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67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67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67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6" name="Google Shape;2546;p67"/>
          <p:cNvSpPr/>
          <p:nvPr/>
        </p:nvSpPr>
        <p:spPr>
          <a:xfrm>
            <a:off x="8093875" y="3519575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7" name="Google Shape;2547;p67"/>
          <p:cNvGrpSpPr/>
          <p:nvPr/>
        </p:nvGrpSpPr>
        <p:grpSpPr>
          <a:xfrm>
            <a:off x="6784683" y="4041419"/>
            <a:ext cx="2073648" cy="1872714"/>
            <a:chOff x="1992250" y="544500"/>
            <a:chExt cx="1080250" cy="975575"/>
          </a:xfrm>
        </p:grpSpPr>
        <p:sp>
          <p:nvSpPr>
            <p:cNvPr id="2548" name="Google Shape;2548;p67"/>
            <p:cNvSpPr/>
            <p:nvPr/>
          </p:nvSpPr>
          <p:spPr>
            <a:xfrm>
              <a:off x="1992250" y="544500"/>
              <a:ext cx="999625" cy="975575"/>
            </a:xfrm>
            <a:custGeom>
              <a:rect b="b" l="l" r="r" t="t"/>
              <a:pathLst>
                <a:path extrusionOk="0" h="39023" w="39985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67"/>
            <p:cNvSpPr/>
            <p:nvPr/>
          </p:nvSpPr>
          <p:spPr>
            <a:xfrm>
              <a:off x="2005450" y="605475"/>
              <a:ext cx="1067050" cy="840675"/>
            </a:xfrm>
            <a:custGeom>
              <a:rect b="b" l="l" r="r" t="t"/>
              <a:pathLst>
                <a:path extrusionOk="0" h="33627" w="42682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0" name="Google Shape;2550;p67"/>
          <p:cNvGrpSpPr/>
          <p:nvPr/>
        </p:nvGrpSpPr>
        <p:grpSpPr>
          <a:xfrm flipH="1" rot="-1971140">
            <a:off x="7655162" y="3911948"/>
            <a:ext cx="1853974" cy="1381926"/>
            <a:chOff x="4500175" y="3779525"/>
            <a:chExt cx="1136425" cy="847075"/>
          </a:xfrm>
        </p:grpSpPr>
        <p:sp>
          <p:nvSpPr>
            <p:cNvPr id="2551" name="Google Shape;2551;p67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67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67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67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67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67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67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67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67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67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67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2" name="Google Shape;2562;p67"/>
          <p:cNvGrpSpPr/>
          <p:nvPr/>
        </p:nvGrpSpPr>
        <p:grpSpPr>
          <a:xfrm rot="8728791">
            <a:off x="2127854" y="-397679"/>
            <a:ext cx="589483" cy="1039759"/>
            <a:chOff x="2797700" y="3217325"/>
            <a:chExt cx="682725" cy="1204225"/>
          </a:xfrm>
        </p:grpSpPr>
        <p:sp>
          <p:nvSpPr>
            <p:cNvPr id="2563" name="Google Shape;2563;p67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67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67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67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67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67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67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CUSTOM_5"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68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572" name="Google Shape;2572;p68"/>
          <p:cNvGrpSpPr/>
          <p:nvPr/>
        </p:nvGrpSpPr>
        <p:grpSpPr>
          <a:xfrm flipH="1" rot="10800000">
            <a:off x="5732935" y="-934443"/>
            <a:ext cx="4033310" cy="2216956"/>
            <a:chOff x="4178350" y="2375050"/>
            <a:chExt cx="938350" cy="515775"/>
          </a:xfrm>
        </p:grpSpPr>
        <p:sp>
          <p:nvSpPr>
            <p:cNvPr id="2573" name="Google Shape;2573;p68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68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68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68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68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68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68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0" name="Google Shape;2580;p68"/>
          <p:cNvSpPr/>
          <p:nvPr/>
        </p:nvSpPr>
        <p:spPr>
          <a:xfrm flipH="1" rot="-7703151">
            <a:off x="7840623" y="450854"/>
            <a:ext cx="1751627" cy="1566062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1" name="Google Shape;2581;p68"/>
          <p:cNvGrpSpPr/>
          <p:nvPr/>
        </p:nvGrpSpPr>
        <p:grpSpPr>
          <a:xfrm rot="-1615319">
            <a:off x="8553687" y="2224632"/>
            <a:ext cx="994894" cy="1675561"/>
            <a:chOff x="3026750" y="1552825"/>
            <a:chExt cx="1108700" cy="1867600"/>
          </a:xfrm>
        </p:grpSpPr>
        <p:sp>
          <p:nvSpPr>
            <p:cNvPr id="2582" name="Google Shape;2582;p68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68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68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68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68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68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68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68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68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68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68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68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68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68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68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68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68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68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68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1" name="Google Shape;2601;p68"/>
          <p:cNvGrpSpPr/>
          <p:nvPr/>
        </p:nvGrpSpPr>
        <p:grpSpPr>
          <a:xfrm rot="-1770465">
            <a:off x="7336470" y="3595724"/>
            <a:ext cx="2662548" cy="2828642"/>
            <a:chOff x="4159600" y="887163"/>
            <a:chExt cx="1265600" cy="1344550"/>
          </a:xfrm>
        </p:grpSpPr>
        <p:sp>
          <p:nvSpPr>
            <p:cNvPr id="2602" name="Google Shape;2602;p68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68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68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68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68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68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68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68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68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68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68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68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68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68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68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68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68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68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68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68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68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68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68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68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68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68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68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68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68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68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68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68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68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68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68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68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68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68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68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68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68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68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68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68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68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68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68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68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68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68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68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68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68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68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68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68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68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68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68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68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68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68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68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68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68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68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68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68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68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68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68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68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68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68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68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68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68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68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68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68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68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68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68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68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68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68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68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68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68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68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68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68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68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68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68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68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68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68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68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68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68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68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68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68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68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7" name="Google Shape;2707;p68"/>
          <p:cNvGrpSpPr/>
          <p:nvPr/>
        </p:nvGrpSpPr>
        <p:grpSpPr>
          <a:xfrm rot="-8100000">
            <a:off x="6005905" y="-489798"/>
            <a:ext cx="830250" cy="1464437"/>
            <a:chOff x="2797700" y="3217325"/>
            <a:chExt cx="682725" cy="1204225"/>
          </a:xfrm>
        </p:grpSpPr>
        <p:sp>
          <p:nvSpPr>
            <p:cNvPr id="2708" name="Google Shape;2708;p68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68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68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68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68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68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68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5" name="Google Shape;2715;p68"/>
          <p:cNvGrpSpPr/>
          <p:nvPr/>
        </p:nvGrpSpPr>
        <p:grpSpPr>
          <a:xfrm>
            <a:off x="7128200" y="417650"/>
            <a:ext cx="700450" cy="636075"/>
            <a:chOff x="3652400" y="3788700"/>
            <a:chExt cx="700450" cy="636075"/>
          </a:xfrm>
        </p:grpSpPr>
        <p:sp>
          <p:nvSpPr>
            <p:cNvPr id="2716" name="Google Shape;2716;p68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68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68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68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68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68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68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68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68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68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68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68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68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68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68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273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69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33" name="Google Shape;2733;p69"/>
          <p:cNvSpPr txBox="1"/>
          <p:nvPr>
            <p:ph idx="2" type="title"/>
          </p:nvPr>
        </p:nvSpPr>
        <p:spPr>
          <a:xfrm>
            <a:off x="711500" y="1619750"/>
            <a:ext cx="24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34" name="Google Shape;2734;p69"/>
          <p:cNvSpPr txBox="1"/>
          <p:nvPr>
            <p:ph idx="1" type="subTitle"/>
          </p:nvPr>
        </p:nvSpPr>
        <p:spPr>
          <a:xfrm>
            <a:off x="909119" y="2056675"/>
            <a:ext cx="201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735" name="Google Shape;2735;p69"/>
          <p:cNvSpPr txBox="1"/>
          <p:nvPr>
            <p:ph idx="3" type="title"/>
          </p:nvPr>
        </p:nvSpPr>
        <p:spPr>
          <a:xfrm>
            <a:off x="3365053" y="1619750"/>
            <a:ext cx="24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36" name="Google Shape;2736;p69"/>
          <p:cNvSpPr txBox="1"/>
          <p:nvPr>
            <p:ph idx="4" type="subTitle"/>
          </p:nvPr>
        </p:nvSpPr>
        <p:spPr>
          <a:xfrm>
            <a:off x="3562672" y="2056675"/>
            <a:ext cx="201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737" name="Google Shape;2737;p69"/>
          <p:cNvSpPr txBox="1"/>
          <p:nvPr>
            <p:ph idx="5" type="title"/>
          </p:nvPr>
        </p:nvSpPr>
        <p:spPr>
          <a:xfrm>
            <a:off x="6018604" y="1619750"/>
            <a:ext cx="24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38" name="Google Shape;2738;p69"/>
          <p:cNvSpPr txBox="1"/>
          <p:nvPr>
            <p:ph idx="6" type="subTitle"/>
          </p:nvPr>
        </p:nvSpPr>
        <p:spPr>
          <a:xfrm>
            <a:off x="6216223" y="2056675"/>
            <a:ext cx="201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739" name="Google Shape;2739;p69"/>
          <p:cNvSpPr txBox="1"/>
          <p:nvPr>
            <p:ph idx="7" type="title"/>
          </p:nvPr>
        </p:nvSpPr>
        <p:spPr>
          <a:xfrm>
            <a:off x="711500" y="3266825"/>
            <a:ext cx="24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40" name="Google Shape;2740;p69"/>
          <p:cNvSpPr txBox="1"/>
          <p:nvPr>
            <p:ph idx="8" type="subTitle"/>
          </p:nvPr>
        </p:nvSpPr>
        <p:spPr>
          <a:xfrm>
            <a:off x="909119" y="3703750"/>
            <a:ext cx="201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741" name="Google Shape;2741;p69"/>
          <p:cNvSpPr txBox="1"/>
          <p:nvPr>
            <p:ph idx="9" type="title"/>
          </p:nvPr>
        </p:nvSpPr>
        <p:spPr>
          <a:xfrm>
            <a:off x="3365053" y="3266825"/>
            <a:ext cx="24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42" name="Google Shape;2742;p69"/>
          <p:cNvSpPr txBox="1"/>
          <p:nvPr>
            <p:ph idx="13" type="subTitle"/>
          </p:nvPr>
        </p:nvSpPr>
        <p:spPr>
          <a:xfrm>
            <a:off x="3562672" y="3703750"/>
            <a:ext cx="201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743" name="Google Shape;2743;p69"/>
          <p:cNvSpPr txBox="1"/>
          <p:nvPr>
            <p:ph idx="14" type="title"/>
          </p:nvPr>
        </p:nvSpPr>
        <p:spPr>
          <a:xfrm>
            <a:off x="6018604" y="3266825"/>
            <a:ext cx="24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44" name="Google Shape;2744;p69"/>
          <p:cNvSpPr txBox="1"/>
          <p:nvPr>
            <p:ph idx="15" type="subTitle"/>
          </p:nvPr>
        </p:nvSpPr>
        <p:spPr>
          <a:xfrm>
            <a:off x="6216223" y="3703750"/>
            <a:ext cx="201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grpSp>
        <p:nvGrpSpPr>
          <p:cNvPr id="2745" name="Google Shape;2745;p69"/>
          <p:cNvGrpSpPr/>
          <p:nvPr/>
        </p:nvGrpSpPr>
        <p:grpSpPr>
          <a:xfrm rot="1173898">
            <a:off x="-1372120" y="3755390"/>
            <a:ext cx="2662527" cy="2828619"/>
            <a:chOff x="4159600" y="887163"/>
            <a:chExt cx="1265600" cy="1344550"/>
          </a:xfrm>
        </p:grpSpPr>
        <p:sp>
          <p:nvSpPr>
            <p:cNvPr id="2746" name="Google Shape;2746;p69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69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69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69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69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69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69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69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69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69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69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69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69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69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69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69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69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69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69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69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69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69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69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69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69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69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69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69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69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69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69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69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69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69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69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69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69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69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69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69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69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69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69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69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69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69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69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69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69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69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69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69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69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69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69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69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69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69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69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69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69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69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69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69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69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69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69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69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69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69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69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69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69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69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69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69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69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69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69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69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69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69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69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69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69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69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69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69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69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69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69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69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69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69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69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69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69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69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69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69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69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69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69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69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69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1" name="Google Shape;2851;p69"/>
          <p:cNvGrpSpPr/>
          <p:nvPr/>
        </p:nvGrpSpPr>
        <p:grpSpPr>
          <a:xfrm>
            <a:off x="7407388" y="134225"/>
            <a:ext cx="700450" cy="636075"/>
            <a:chOff x="3652400" y="3788700"/>
            <a:chExt cx="700450" cy="636075"/>
          </a:xfrm>
        </p:grpSpPr>
        <p:sp>
          <p:nvSpPr>
            <p:cNvPr id="2852" name="Google Shape;2852;p69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69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69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69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69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69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69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69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69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69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69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69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69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69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69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67" name="Google Shape;2867;p69"/>
          <p:cNvGrpSpPr/>
          <p:nvPr/>
        </p:nvGrpSpPr>
        <p:grpSpPr>
          <a:xfrm flipH="1" rot="-3039065">
            <a:off x="7837576" y="3923594"/>
            <a:ext cx="1593759" cy="1188216"/>
            <a:chOff x="4500175" y="3779525"/>
            <a:chExt cx="1136425" cy="847075"/>
          </a:xfrm>
        </p:grpSpPr>
        <p:sp>
          <p:nvSpPr>
            <p:cNvPr id="2868" name="Google Shape;2868;p69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69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69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69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69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69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69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69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69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69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69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79" name="Google Shape;2879;p69"/>
          <p:cNvGrpSpPr/>
          <p:nvPr/>
        </p:nvGrpSpPr>
        <p:grpSpPr>
          <a:xfrm flipH="1" rot="-9780778">
            <a:off x="8246956" y="-394089"/>
            <a:ext cx="1152981" cy="1851515"/>
            <a:chOff x="2402100" y="3854125"/>
            <a:chExt cx="435600" cy="698825"/>
          </a:xfrm>
        </p:grpSpPr>
        <p:sp>
          <p:nvSpPr>
            <p:cNvPr id="2880" name="Google Shape;2880;p69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69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69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69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69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69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69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69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69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69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69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69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69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5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70"/>
          <p:cNvSpPr txBox="1"/>
          <p:nvPr>
            <p:ph type="title"/>
          </p:nvPr>
        </p:nvSpPr>
        <p:spPr>
          <a:xfrm>
            <a:off x="714300" y="774350"/>
            <a:ext cx="77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95" name="Google Shape;2895;p70"/>
          <p:cNvSpPr txBox="1"/>
          <p:nvPr>
            <p:ph idx="1" type="subTitle"/>
          </p:nvPr>
        </p:nvSpPr>
        <p:spPr>
          <a:xfrm>
            <a:off x="5181600" y="1495425"/>
            <a:ext cx="32481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96" name="Google Shape;2896;p70"/>
          <p:cNvGrpSpPr/>
          <p:nvPr/>
        </p:nvGrpSpPr>
        <p:grpSpPr>
          <a:xfrm flipH="1" rot="-10799910">
            <a:off x="-680414" y="-854780"/>
            <a:ext cx="6290136" cy="2667902"/>
            <a:chOff x="5619200" y="4458200"/>
            <a:chExt cx="1647150" cy="742900"/>
          </a:xfrm>
        </p:grpSpPr>
        <p:sp>
          <p:nvSpPr>
            <p:cNvPr id="2897" name="Google Shape;2897;p70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70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70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70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70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2" name="Google Shape;2902;p70"/>
          <p:cNvGrpSpPr/>
          <p:nvPr/>
        </p:nvGrpSpPr>
        <p:grpSpPr>
          <a:xfrm rot="1830642">
            <a:off x="-616982" y="3526264"/>
            <a:ext cx="2662575" cy="2828670"/>
            <a:chOff x="4159600" y="887163"/>
            <a:chExt cx="1265600" cy="1344550"/>
          </a:xfrm>
        </p:grpSpPr>
        <p:sp>
          <p:nvSpPr>
            <p:cNvPr id="2903" name="Google Shape;2903;p70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70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70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70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70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70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70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70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70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70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70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70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70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70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70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70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70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70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70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70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70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70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70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70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70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70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70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70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70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70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70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70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70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70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70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70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70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70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70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70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70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70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70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70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70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70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70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70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70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70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70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70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70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70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70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70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70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70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70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70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70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70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70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70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70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70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70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70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70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70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70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70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70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70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70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70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70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70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70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70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70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70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70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70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70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70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70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70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70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70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70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70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70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70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70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70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70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70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70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70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70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70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70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70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70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08" name="Google Shape;3008;p70"/>
          <p:cNvSpPr/>
          <p:nvPr/>
        </p:nvSpPr>
        <p:spPr>
          <a:xfrm flipH="1">
            <a:off x="1874321" y="3939389"/>
            <a:ext cx="1823629" cy="1630295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09" name="Google Shape;3009;p70"/>
          <p:cNvGrpSpPr/>
          <p:nvPr/>
        </p:nvGrpSpPr>
        <p:grpSpPr>
          <a:xfrm rot="5400000">
            <a:off x="5452234" y="3356959"/>
            <a:ext cx="3286445" cy="4325700"/>
            <a:chOff x="1992250" y="544500"/>
            <a:chExt cx="1080250" cy="975575"/>
          </a:xfrm>
        </p:grpSpPr>
        <p:sp>
          <p:nvSpPr>
            <p:cNvPr id="3010" name="Google Shape;3010;p70"/>
            <p:cNvSpPr/>
            <p:nvPr/>
          </p:nvSpPr>
          <p:spPr>
            <a:xfrm>
              <a:off x="1992250" y="544500"/>
              <a:ext cx="999625" cy="975575"/>
            </a:xfrm>
            <a:custGeom>
              <a:rect b="b" l="l" r="r" t="t"/>
              <a:pathLst>
                <a:path extrusionOk="0" h="39023" w="39985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70"/>
            <p:cNvSpPr/>
            <p:nvPr/>
          </p:nvSpPr>
          <p:spPr>
            <a:xfrm>
              <a:off x="2005450" y="605475"/>
              <a:ext cx="1067050" cy="840675"/>
            </a:xfrm>
            <a:custGeom>
              <a:rect b="b" l="l" r="r" t="t"/>
              <a:pathLst>
                <a:path extrusionOk="0" h="33627" w="42682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2" name="Google Shape;3012;p70"/>
          <p:cNvGrpSpPr/>
          <p:nvPr/>
        </p:nvGrpSpPr>
        <p:grpSpPr>
          <a:xfrm flipH="1" rot="-3296834">
            <a:off x="4233843" y="4324115"/>
            <a:ext cx="952535" cy="1529669"/>
            <a:chOff x="2402100" y="3854125"/>
            <a:chExt cx="435600" cy="698825"/>
          </a:xfrm>
        </p:grpSpPr>
        <p:sp>
          <p:nvSpPr>
            <p:cNvPr id="3013" name="Google Shape;3013;p70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70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70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70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70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70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70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70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70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70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70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70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70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6" name="Google Shape;3026;p70"/>
          <p:cNvGrpSpPr/>
          <p:nvPr/>
        </p:nvGrpSpPr>
        <p:grpSpPr>
          <a:xfrm rot="-9070246">
            <a:off x="7849009" y="-390610"/>
            <a:ext cx="1593868" cy="1188162"/>
            <a:chOff x="4500175" y="3779525"/>
            <a:chExt cx="1136425" cy="847075"/>
          </a:xfrm>
        </p:grpSpPr>
        <p:sp>
          <p:nvSpPr>
            <p:cNvPr id="3027" name="Google Shape;3027;p70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70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70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70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70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70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70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70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70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70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70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8" name="Google Shape;3038;p70"/>
          <p:cNvGrpSpPr/>
          <p:nvPr/>
        </p:nvGrpSpPr>
        <p:grpSpPr>
          <a:xfrm>
            <a:off x="3516913" y="3649438"/>
            <a:ext cx="700450" cy="636075"/>
            <a:chOff x="3652400" y="3788700"/>
            <a:chExt cx="700450" cy="636075"/>
          </a:xfrm>
        </p:grpSpPr>
        <p:sp>
          <p:nvSpPr>
            <p:cNvPr id="3039" name="Google Shape;3039;p70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70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70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p70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p70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p70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70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70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70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70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70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70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70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70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70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4" name="Google Shape;3054;p70"/>
          <p:cNvSpPr/>
          <p:nvPr/>
        </p:nvSpPr>
        <p:spPr>
          <a:xfrm>
            <a:off x="5291525" y="4285513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5" name="Google Shape;3055;p70"/>
          <p:cNvSpPr/>
          <p:nvPr/>
        </p:nvSpPr>
        <p:spPr>
          <a:xfrm>
            <a:off x="962800" y="1998675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56" name="Google Shape;3056;p70"/>
          <p:cNvGrpSpPr/>
          <p:nvPr/>
        </p:nvGrpSpPr>
        <p:grpSpPr>
          <a:xfrm rot="9851469">
            <a:off x="2296895" y="-253023"/>
            <a:ext cx="830260" cy="1464455"/>
            <a:chOff x="2797700" y="3217325"/>
            <a:chExt cx="682725" cy="1204225"/>
          </a:xfrm>
        </p:grpSpPr>
        <p:sp>
          <p:nvSpPr>
            <p:cNvPr id="3057" name="Google Shape;3057;p70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70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70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70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70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70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70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4" name="Google Shape;3064;p70"/>
          <p:cNvGrpSpPr/>
          <p:nvPr/>
        </p:nvGrpSpPr>
        <p:grpSpPr>
          <a:xfrm flipH="1" rot="9240059">
            <a:off x="-404490" y="658891"/>
            <a:ext cx="1137802" cy="1827136"/>
            <a:chOff x="2402100" y="3854125"/>
            <a:chExt cx="435600" cy="698825"/>
          </a:xfrm>
        </p:grpSpPr>
        <p:sp>
          <p:nvSpPr>
            <p:cNvPr id="3065" name="Google Shape;3065;p70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70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70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70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70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70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70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70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70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70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70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70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70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and Credits">
  <p:cSld name="CUSTOM_7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71"/>
          <p:cNvSpPr txBox="1"/>
          <p:nvPr>
            <p:ph type="title"/>
          </p:nvPr>
        </p:nvSpPr>
        <p:spPr>
          <a:xfrm>
            <a:off x="714300" y="-2249075"/>
            <a:ext cx="35925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80" name="Google Shape;3080;p71"/>
          <p:cNvSpPr txBox="1"/>
          <p:nvPr/>
        </p:nvSpPr>
        <p:spPr>
          <a:xfrm>
            <a:off x="714300" y="3671800"/>
            <a:ext cx="35142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534844"/>
                </a:solidFill>
                <a:latin typeface="Poppins Light"/>
                <a:ea typeface="Poppins Light"/>
                <a:cs typeface="Poppins Light"/>
                <a:sym typeface="Poppins Light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rgbClr val="534844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rgbClr val="534844"/>
                </a:solidFill>
                <a:latin typeface="Poppins Light"/>
                <a:ea typeface="Poppins Light"/>
                <a:cs typeface="Poppins Light"/>
                <a:sym typeface="Poppins Light"/>
              </a:rPr>
              <a:t>, including icons by </a:t>
            </a:r>
            <a:r>
              <a:rPr b="1" i="0" lang="en" sz="1100" u="none" cap="none" strike="noStrike">
                <a:solidFill>
                  <a:srgbClr val="534844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100" u="none" cap="none" strike="noStrike">
                <a:solidFill>
                  <a:srgbClr val="534844"/>
                </a:solidFill>
                <a:latin typeface="Poppins Light"/>
                <a:ea typeface="Poppins Light"/>
                <a:cs typeface="Poppins Light"/>
                <a:sym typeface="Poppins Light"/>
              </a:rPr>
              <a:t>, and infographics &amp; images by </a:t>
            </a:r>
            <a:r>
              <a:rPr b="1" i="0" lang="en" sz="1100" u="none" cap="none" strike="noStrike">
                <a:solidFill>
                  <a:srgbClr val="534844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100" u="none" cap="none" strike="noStrike">
                <a:solidFill>
                  <a:srgbClr val="534844"/>
                </a:solidFill>
                <a:latin typeface="Poppins Light"/>
                <a:ea typeface="Poppins Light"/>
                <a:cs typeface="Poppins Light"/>
                <a:sym typeface="Poppins Light"/>
              </a:rPr>
              <a:t>. </a:t>
            </a:r>
            <a:endParaRPr b="0" i="0" sz="1100" u="none" cap="none" strike="noStrike">
              <a:solidFill>
                <a:srgbClr val="53484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3081" name="Google Shape;3081;p71"/>
          <p:cNvGrpSpPr/>
          <p:nvPr/>
        </p:nvGrpSpPr>
        <p:grpSpPr>
          <a:xfrm flipH="1">
            <a:off x="4158345" y="3023543"/>
            <a:ext cx="5569483" cy="2776726"/>
            <a:chOff x="4178350" y="2375050"/>
            <a:chExt cx="938350" cy="515775"/>
          </a:xfrm>
        </p:grpSpPr>
        <p:sp>
          <p:nvSpPr>
            <p:cNvPr id="3082" name="Google Shape;3082;p71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71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71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71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71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71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71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9" name="Google Shape;3089;p71"/>
          <p:cNvGrpSpPr/>
          <p:nvPr/>
        </p:nvGrpSpPr>
        <p:grpSpPr>
          <a:xfrm rot="10800000">
            <a:off x="4571871" y="-836746"/>
            <a:ext cx="5590592" cy="2521477"/>
            <a:chOff x="5619200" y="4458200"/>
            <a:chExt cx="1647150" cy="742900"/>
          </a:xfrm>
        </p:grpSpPr>
        <p:sp>
          <p:nvSpPr>
            <p:cNvPr id="3090" name="Google Shape;3090;p71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71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71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71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71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5" name="Google Shape;3095;p71"/>
          <p:cNvSpPr/>
          <p:nvPr/>
        </p:nvSpPr>
        <p:spPr>
          <a:xfrm flipH="1" rot="-1867515">
            <a:off x="-929194" y="4141746"/>
            <a:ext cx="1902871" cy="1701244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96" name="Google Shape;3096;p71"/>
          <p:cNvGrpSpPr/>
          <p:nvPr/>
        </p:nvGrpSpPr>
        <p:grpSpPr>
          <a:xfrm rot="-9039059">
            <a:off x="8621746" y="823215"/>
            <a:ext cx="996285" cy="1600731"/>
            <a:chOff x="2402100" y="3854125"/>
            <a:chExt cx="435600" cy="698825"/>
          </a:xfrm>
        </p:grpSpPr>
        <p:sp>
          <p:nvSpPr>
            <p:cNvPr id="3097" name="Google Shape;3097;p71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71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71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71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71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71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71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71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71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71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71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71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71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0" name="Google Shape;3110;p71"/>
          <p:cNvSpPr/>
          <p:nvPr/>
        </p:nvSpPr>
        <p:spPr>
          <a:xfrm flipH="1" rot="7705557">
            <a:off x="-161596" y="-338710"/>
            <a:ext cx="1209305" cy="1081271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11" name="Google Shape;3111;p71"/>
          <p:cNvGrpSpPr/>
          <p:nvPr/>
        </p:nvGrpSpPr>
        <p:grpSpPr>
          <a:xfrm rot="-7867282">
            <a:off x="7249909" y="-985662"/>
            <a:ext cx="1481175" cy="2494610"/>
            <a:chOff x="3026750" y="1552825"/>
            <a:chExt cx="1108700" cy="1867600"/>
          </a:xfrm>
        </p:grpSpPr>
        <p:sp>
          <p:nvSpPr>
            <p:cNvPr id="3112" name="Google Shape;3112;p71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71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71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71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71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71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71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71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71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71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71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71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71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71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71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71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71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71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p71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31" name="Google Shape;3131;p71"/>
          <p:cNvSpPr/>
          <p:nvPr/>
        </p:nvSpPr>
        <p:spPr>
          <a:xfrm>
            <a:off x="6563950" y="2820175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32" name="Google Shape;3132;p71"/>
          <p:cNvGrpSpPr/>
          <p:nvPr/>
        </p:nvGrpSpPr>
        <p:grpSpPr>
          <a:xfrm flipH="1" rot="-1971140">
            <a:off x="7502712" y="3529948"/>
            <a:ext cx="1853974" cy="1381926"/>
            <a:chOff x="4500175" y="3779525"/>
            <a:chExt cx="1136425" cy="847075"/>
          </a:xfrm>
        </p:grpSpPr>
        <p:sp>
          <p:nvSpPr>
            <p:cNvPr id="3133" name="Google Shape;3133;p71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71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71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71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71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71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71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p71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71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71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71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44" name="Google Shape;3144;p71"/>
          <p:cNvSpPr/>
          <p:nvPr/>
        </p:nvSpPr>
        <p:spPr>
          <a:xfrm>
            <a:off x="5742325" y="1011663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45" name="Google Shape;3145;p71"/>
          <p:cNvGrpSpPr/>
          <p:nvPr/>
        </p:nvGrpSpPr>
        <p:grpSpPr>
          <a:xfrm flipH="1" rot="-10660414">
            <a:off x="2131055" y="-249195"/>
            <a:ext cx="1038639" cy="774187"/>
            <a:chOff x="4500175" y="3779525"/>
            <a:chExt cx="1136425" cy="847075"/>
          </a:xfrm>
        </p:grpSpPr>
        <p:sp>
          <p:nvSpPr>
            <p:cNvPr id="3146" name="Google Shape;3146;p71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71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Google Shape;3148;p71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71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71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71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71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71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71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71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71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7" name="Google Shape;3157;p71"/>
          <p:cNvGrpSpPr/>
          <p:nvPr/>
        </p:nvGrpSpPr>
        <p:grpSpPr>
          <a:xfrm>
            <a:off x="4158338" y="482113"/>
            <a:ext cx="610325" cy="417350"/>
            <a:chOff x="364525" y="2023775"/>
            <a:chExt cx="610325" cy="417350"/>
          </a:xfrm>
        </p:grpSpPr>
        <p:sp>
          <p:nvSpPr>
            <p:cNvPr id="3158" name="Google Shape;3158;p71"/>
            <p:cNvSpPr/>
            <p:nvPr/>
          </p:nvSpPr>
          <p:spPr>
            <a:xfrm>
              <a:off x="739075" y="2213250"/>
              <a:ext cx="87825" cy="70625"/>
            </a:xfrm>
            <a:custGeom>
              <a:rect b="b" l="l" r="r" t="t"/>
              <a:pathLst>
                <a:path extrusionOk="0" h="2825" w="3513">
                  <a:moveTo>
                    <a:pt x="2208" y="836"/>
                  </a:moveTo>
                  <a:lnTo>
                    <a:pt x="2208" y="836"/>
                  </a:lnTo>
                  <a:cubicBezTo>
                    <a:pt x="2203" y="904"/>
                    <a:pt x="2191" y="972"/>
                    <a:pt x="2174" y="1040"/>
                  </a:cubicBezTo>
                  <a:lnTo>
                    <a:pt x="2174" y="1040"/>
                  </a:lnTo>
                  <a:cubicBezTo>
                    <a:pt x="2168" y="1040"/>
                    <a:pt x="2162" y="1040"/>
                    <a:pt x="2156" y="1040"/>
                  </a:cubicBezTo>
                  <a:cubicBezTo>
                    <a:pt x="1982" y="1040"/>
                    <a:pt x="1801" y="1092"/>
                    <a:pt x="1677" y="1184"/>
                  </a:cubicBezTo>
                  <a:lnTo>
                    <a:pt x="1677" y="1184"/>
                  </a:lnTo>
                  <a:cubicBezTo>
                    <a:pt x="1681" y="1171"/>
                    <a:pt x="1686" y="1157"/>
                    <a:pt x="1692" y="1142"/>
                  </a:cubicBezTo>
                  <a:lnTo>
                    <a:pt x="1692" y="1142"/>
                  </a:lnTo>
                  <a:cubicBezTo>
                    <a:pt x="1808" y="1029"/>
                    <a:pt x="1938" y="929"/>
                    <a:pt x="2080" y="847"/>
                  </a:cubicBezTo>
                  <a:lnTo>
                    <a:pt x="2080" y="847"/>
                  </a:lnTo>
                  <a:cubicBezTo>
                    <a:pt x="2121" y="840"/>
                    <a:pt x="2164" y="837"/>
                    <a:pt x="2208" y="836"/>
                  </a:cubicBezTo>
                  <a:close/>
                  <a:moveTo>
                    <a:pt x="2191" y="1"/>
                  </a:moveTo>
                  <a:cubicBezTo>
                    <a:pt x="2048" y="1"/>
                    <a:pt x="1893" y="40"/>
                    <a:pt x="1769" y="86"/>
                  </a:cubicBezTo>
                  <a:lnTo>
                    <a:pt x="1800" y="86"/>
                  </a:lnTo>
                  <a:cubicBezTo>
                    <a:pt x="1704" y="126"/>
                    <a:pt x="1612" y="171"/>
                    <a:pt x="1523" y="220"/>
                  </a:cubicBezTo>
                  <a:lnTo>
                    <a:pt x="1523" y="220"/>
                  </a:lnTo>
                  <a:cubicBezTo>
                    <a:pt x="1395" y="270"/>
                    <a:pt x="1270" y="329"/>
                    <a:pt x="1148" y="396"/>
                  </a:cubicBezTo>
                  <a:cubicBezTo>
                    <a:pt x="917" y="535"/>
                    <a:pt x="739" y="735"/>
                    <a:pt x="634" y="970"/>
                  </a:cubicBezTo>
                  <a:lnTo>
                    <a:pt x="634" y="970"/>
                  </a:lnTo>
                  <a:cubicBezTo>
                    <a:pt x="304" y="1382"/>
                    <a:pt x="81" y="1881"/>
                    <a:pt x="0" y="2413"/>
                  </a:cubicBezTo>
                  <a:cubicBezTo>
                    <a:pt x="0" y="2568"/>
                    <a:pt x="94" y="2723"/>
                    <a:pt x="249" y="2754"/>
                  </a:cubicBezTo>
                  <a:cubicBezTo>
                    <a:pt x="443" y="2801"/>
                    <a:pt x="641" y="2824"/>
                    <a:pt x="839" y="2824"/>
                  </a:cubicBezTo>
                  <a:cubicBezTo>
                    <a:pt x="2189" y="2824"/>
                    <a:pt x="3513" y="1764"/>
                    <a:pt x="3351" y="303"/>
                  </a:cubicBezTo>
                  <a:cubicBezTo>
                    <a:pt x="3351" y="148"/>
                    <a:pt x="3102" y="55"/>
                    <a:pt x="2978" y="55"/>
                  </a:cubicBezTo>
                  <a:cubicBezTo>
                    <a:pt x="2837" y="35"/>
                    <a:pt x="2696" y="25"/>
                    <a:pt x="2558" y="25"/>
                  </a:cubicBezTo>
                  <a:cubicBezTo>
                    <a:pt x="2499" y="25"/>
                    <a:pt x="2441" y="27"/>
                    <a:pt x="2383" y="30"/>
                  </a:cubicBezTo>
                  <a:lnTo>
                    <a:pt x="2383" y="30"/>
                  </a:lnTo>
                  <a:cubicBezTo>
                    <a:pt x="2325" y="10"/>
                    <a:pt x="2259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71"/>
            <p:cNvSpPr/>
            <p:nvPr/>
          </p:nvSpPr>
          <p:spPr>
            <a:xfrm>
              <a:off x="866250" y="2220425"/>
              <a:ext cx="108600" cy="75500"/>
            </a:xfrm>
            <a:custGeom>
              <a:rect b="b" l="l" r="r" t="t"/>
              <a:pathLst>
                <a:path extrusionOk="0" h="3020" w="4344">
                  <a:moveTo>
                    <a:pt x="2513" y="699"/>
                  </a:moveTo>
                  <a:cubicBezTo>
                    <a:pt x="2792" y="730"/>
                    <a:pt x="2823" y="1350"/>
                    <a:pt x="2730" y="1598"/>
                  </a:cubicBezTo>
                  <a:cubicBezTo>
                    <a:pt x="2634" y="1829"/>
                    <a:pt x="2395" y="2000"/>
                    <a:pt x="2131" y="2111"/>
                  </a:cubicBezTo>
                  <a:lnTo>
                    <a:pt x="2131" y="2111"/>
                  </a:lnTo>
                  <a:cubicBezTo>
                    <a:pt x="2398" y="1917"/>
                    <a:pt x="2620" y="1664"/>
                    <a:pt x="2730" y="1443"/>
                  </a:cubicBezTo>
                  <a:cubicBezTo>
                    <a:pt x="2854" y="1195"/>
                    <a:pt x="2637" y="1086"/>
                    <a:pt x="2366" y="1086"/>
                  </a:cubicBezTo>
                  <a:cubicBezTo>
                    <a:pt x="2239" y="1086"/>
                    <a:pt x="2100" y="1110"/>
                    <a:pt x="1978" y="1155"/>
                  </a:cubicBezTo>
                  <a:lnTo>
                    <a:pt x="1978" y="1155"/>
                  </a:lnTo>
                  <a:cubicBezTo>
                    <a:pt x="2152" y="913"/>
                    <a:pt x="2390" y="699"/>
                    <a:pt x="2513" y="699"/>
                  </a:cubicBezTo>
                  <a:close/>
                  <a:moveTo>
                    <a:pt x="2930" y="1"/>
                  </a:moveTo>
                  <a:cubicBezTo>
                    <a:pt x="2394" y="1"/>
                    <a:pt x="1757" y="323"/>
                    <a:pt x="1310" y="698"/>
                  </a:cubicBezTo>
                  <a:lnTo>
                    <a:pt x="1310" y="698"/>
                  </a:lnTo>
                  <a:cubicBezTo>
                    <a:pt x="1244" y="722"/>
                    <a:pt x="1180" y="753"/>
                    <a:pt x="1117" y="792"/>
                  </a:cubicBezTo>
                  <a:cubicBezTo>
                    <a:pt x="621" y="1164"/>
                    <a:pt x="1" y="1629"/>
                    <a:pt x="156" y="2343"/>
                  </a:cubicBezTo>
                  <a:cubicBezTo>
                    <a:pt x="246" y="2861"/>
                    <a:pt x="664" y="3019"/>
                    <a:pt x="1100" y="3019"/>
                  </a:cubicBezTo>
                  <a:cubicBezTo>
                    <a:pt x="1264" y="3019"/>
                    <a:pt x="1430" y="2997"/>
                    <a:pt x="1583" y="2963"/>
                  </a:cubicBezTo>
                  <a:cubicBezTo>
                    <a:pt x="2575" y="2715"/>
                    <a:pt x="4343" y="2032"/>
                    <a:pt x="3847" y="668"/>
                  </a:cubicBezTo>
                  <a:cubicBezTo>
                    <a:pt x="3682" y="184"/>
                    <a:pt x="3335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71"/>
            <p:cNvSpPr/>
            <p:nvPr/>
          </p:nvSpPr>
          <p:spPr>
            <a:xfrm>
              <a:off x="620425" y="2375175"/>
              <a:ext cx="91525" cy="65950"/>
            </a:xfrm>
            <a:custGeom>
              <a:rect b="b" l="l" r="r" t="t"/>
              <a:pathLst>
                <a:path extrusionOk="0" h="2638" w="3661">
                  <a:moveTo>
                    <a:pt x="2723" y="0"/>
                  </a:moveTo>
                  <a:cubicBezTo>
                    <a:pt x="2311" y="0"/>
                    <a:pt x="1906" y="96"/>
                    <a:pt x="1544" y="275"/>
                  </a:cubicBezTo>
                  <a:lnTo>
                    <a:pt x="1544" y="275"/>
                  </a:lnTo>
                  <a:cubicBezTo>
                    <a:pt x="1475" y="284"/>
                    <a:pt x="1404" y="305"/>
                    <a:pt x="1334" y="340"/>
                  </a:cubicBezTo>
                  <a:cubicBezTo>
                    <a:pt x="621" y="681"/>
                    <a:pt x="125" y="1364"/>
                    <a:pt x="1" y="2139"/>
                  </a:cubicBezTo>
                  <a:cubicBezTo>
                    <a:pt x="1" y="2294"/>
                    <a:pt x="94" y="2419"/>
                    <a:pt x="249" y="2481"/>
                  </a:cubicBezTo>
                  <a:cubicBezTo>
                    <a:pt x="521" y="2587"/>
                    <a:pt x="811" y="2637"/>
                    <a:pt x="1101" y="2637"/>
                  </a:cubicBezTo>
                  <a:cubicBezTo>
                    <a:pt x="2333" y="2637"/>
                    <a:pt x="3586" y="1738"/>
                    <a:pt x="3661" y="433"/>
                  </a:cubicBezTo>
                  <a:cubicBezTo>
                    <a:pt x="3661" y="216"/>
                    <a:pt x="3475" y="123"/>
                    <a:pt x="3289" y="61"/>
                  </a:cubicBezTo>
                  <a:cubicBezTo>
                    <a:pt x="3101" y="20"/>
                    <a:pt x="2911" y="0"/>
                    <a:pt x="2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71"/>
            <p:cNvSpPr/>
            <p:nvPr/>
          </p:nvSpPr>
          <p:spPr>
            <a:xfrm>
              <a:off x="571500" y="2185225"/>
              <a:ext cx="110225" cy="72125"/>
            </a:xfrm>
            <a:custGeom>
              <a:rect b="b" l="l" r="r" t="t"/>
              <a:pathLst>
                <a:path extrusionOk="0" h="2885" w="4409">
                  <a:moveTo>
                    <a:pt x="2634" y="609"/>
                  </a:moveTo>
                  <a:lnTo>
                    <a:pt x="2634" y="609"/>
                  </a:lnTo>
                  <a:cubicBezTo>
                    <a:pt x="2661" y="624"/>
                    <a:pt x="2693" y="648"/>
                    <a:pt x="2733" y="680"/>
                  </a:cubicBezTo>
                  <a:cubicBezTo>
                    <a:pt x="2857" y="742"/>
                    <a:pt x="2950" y="866"/>
                    <a:pt x="2981" y="1021"/>
                  </a:cubicBezTo>
                  <a:cubicBezTo>
                    <a:pt x="3061" y="1770"/>
                    <a:pt x="2058" y="2173"/>
                    <a:pt x="1382" y="2270"/>
                  </a:cubicBezTo>
                  <a:lnTo>
                    <a:pt x="1382" y="2270"/>
                  </a:lnTo>
                  <a:cubicBezTo>
                    <a:pt x="1364" y="2194"/>
                    <a:pt x="1356" y="2116"/>
                    <a:pt x="1356" y="2038"/>
                  </a:cubicBezTo>
                  <a:lnTo>
                    <a:pt x="1356" y="2038"/>
                  </a:lnTo>
                  <a:cubicBezTo>
                    <a:pt x="2128" y="1962"/>
                    <a:pt x="3118" y="1422"/>
                    <a:pt x="2640" y="618"/>
                  </a:cubicBezTo>
                  <a:cubicBezTo>
                    <a:pt x="2638" y="615"/>
                    <a:pt x="2636" y="612"/>
                    <a:pt x="2634" y="609"/>
                  </a:cubicBezTo>
                  <a:close/>
                  <a:moveTo>
                    <a:pt x="2955" y="0"/>
                  </a:moveTo>
                  <a:cubicBezTo>
                    <a:pt x="2698" y="0"/>
                    <a:pt x="2442" y="49"/>
                    <a:pt x="2237" y="121"/>
                  </a:cubicBezTo>
                  <a:cubicBezTo>
                    <a:pt x="1803" y="278"/>
                    <a:pt x="1486" y="570"/>
                    <a:pt x="1241" y="922"/>
                  </a:cubicBezTo>
                  <a:lnTo>
                    <a:pt x="1241" y="922"/>
                  </a:lnTo>
                  <a:cubicBezTo>
                    <a:pt x="546" y="1259"/>
                    <a:pt x="1" y="1909"/>
                    <a:pt x="314" y="2727"/>
                  </a:cubicBezTo>
                  <a:cubicBezTo>
                    <a:pt x="345" y="2851"/>
                    <a:pt x="531" y="2851"/>
                    <a:pt x="655" y="2882"/>
                  </a:cubicBezTo>
                  <a:cubicBezTo>
                    <a:pt x="702" y="2884"/>
                    <a:pt x="748" y="2885"/>
                    <a:pt x="795" y="2885"/>
                  </a:cubicBezTo>
                  <a:cubicBezTo>
                    <a:pt x="1589" y="2885"/>
                    <a:pt x="2401" y="2639"/>
                    <a:pt x="3074" y="2200"/>
                  </a:cubicBezTo>
                  <a:cubicBezTo>
                    <a:pt x="3571" y="1859"/>
                    <a:pt x="4408" y="1114"/>
                    <a:pt x="3974" y="463"/>
                  </a:cubicBezTo>
                  <a:cubicBezTo>
                    <a:pt x="3765" y="121"/>
                    <a:pt x="3359" y="0"/>
                    <a:pt x="2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71"/>
            <p:cNvSpPr/>
            <p:nvPr/>
          </p:nvSpPr>
          <p:spPr>
            <a:xfrm>
              <a:off x="758450" y="2059975"/>
              <a:ext cx="102400" cy="71400"/>
            </a:xfrm>
            <a:custGeom>
              <a:rect b="b" l="l" r="r" t="t"/>
              <a:pathLst>
                <a:path extrusionOk="0" h="2856" w="4096">
                  <a:moveTo>
                    <a:pt x="2303" y="689"/>
                  </a:moveTo>
                  <a:cubicBezTo>
                    <a:pt x="2370" y="689"/>
                    <a:pt x="2416" y="740"/>
                    <a:pt x="2451" y="882"/>
                  </a:cubicBezTo>
                  <a:cubicBezTo>
                    <a:pt x="2514" y="1068"/>
                    <a:pt x="2514" y="1285"/>
                    <a:pt x="2420" y="1471"/>
                  </a:cubicBezTo>
                  <a:cubicBezTo>
                    <a:pt x="2405" y="1551"/>
                    <a:pt x="2381" y="1624"/>
                    <a:pt x="2349" y="1692"/>
                  </a:cubicBezTo>
                  <a:lnTo>
                    <a:pt x="2349" y="1692"/>
                  </a:lnTo>
                  <a:cubicBezTo>
                    <a:pt x="2336" y="1658"/>
                    <a:pt x="2310" y="1625"/>
                    <a:pt x="2265" y="1595"/>
                  </a:cubicBezTo>
                  <a:cubicBezTo>
                    <a:pt x="2199" y="1548"/>
                    <a:pt x="2115" y="1529"/>
                    <a:pt x="2026" y="1529"/>
                  </a:cubicBezTo>
                  <a:cubicBezTo>
                    <a:pt x="1963" y="1529"/>
                    <a:pt x="1898" y="1539"/>
                    <a:pt x="1834" y="1553"/>
                  </a:cubicBezTo>
                  <a:lnTo>
                    <a:pt x="1834" y="1553"/>
                  </a:lnTo>
                  <a:lnTo>
                    <a:pt x="1800" y="1502"/>
                  </a:lnTo>
                  <a:cubicBezTo>
                    <a:pt x="1800" y="1440"/>
                    <a:pt x="1707" y="1378"/>
                    <a:pt x="1676" y="1285"/>
                  </a:cubicBezTo>
                  <a:cubicBezTo>
                    <a:pt x="1676" y="1198"/>
                    <a:pt x="1697" y="1124"/>
                    <a:pt x="1732" y="1059"/>
                  </a:cubicBezTo>
                  <a:lnTo>
                    <a:pt x="1732" y="1059"/>
                  </a:lnTo>
                  <a:cubicBezTo>
                    <a:pt x="1754" y="1051"/>
                    <a:pt x="1777" y="1043"/>
                    <a:pt x="1800" y="1037"/>
                  </a:cubicBezTo>
                  <a:cubicBezTo>
                    <a:pt x="1936" y="983"/>
                    <a:pt x="2262" y="881"/>
                    <a:pt x="2299" y="689"/>
                  </a:cubicBezTo>
                  <a:lnTo>
                    <a:pt x="2299" y="689"/>
                  </a:lnTo>
                  <a:cubicBezTo>
                    <a:pt x="2301" y="689"/>
                    <a:pt x="2302" y="689"/>
                    <a:pt x="2303" y="689"/>
                  </a:cubicBezTo>
                  <a:close/>
                  <a:moveTo>
                    <a:pt x="2014" y="2065"/>
                  </a:moveTo>
                  <a:lnTo>
                    <a:pt x="2014" y="2065"/>
                  </a:lnTo>
                  <a:cubicBezTo>
                    <a:pt x="1874" y="2152"/>
                    <a:pt x="1710" y="2201"/>
                    <a:pt x="1541" y="2206"/>
                  </a:cubicBezTo>
                  <a:lnTo>
                    <a:pt x="1541" y="2206"/>
                  </a:lnTo>
                  <a:cubicBezTo>
                    <a:pt x="1706" y="2186"/>
                    <a:pt x="1869" y="2134"/>
                    <a:pt x="2014" y="2065"/>
                  </a:cubicBezTo>
                  <a:close/>
                  <a:moveTo>
                    <a:pt x="2680" y="1"/>
                  </a:moveTo>
                  <a:cubicBezTo>
                    <a:pt x="1961" y="1"/>
                    <a:pt x="1078" y="536"/>
                    <a:pt x="754" y="964"/>
                  </a:cubicBezTo>
                  <a:lnTo>
                    <a:pt x="754" y="964"/>
                  </a:lnTo>
                  <a:cubicBezTo>
                    <a:pt x="311" y="1302"/>
                    <a:pt x="1" y="1786"/>
                    <a:pt x="1" y="2402"/>
                  </a:cubicBezTo>
                  <a:cubicBezTo>
                    <a:pt x="1" y="2495"/>
                    <a:pt x="1" y="2526"/>
                    <a:pt x="94" y="2588"/>
                  </a:cubicBezTo>
                  <a:cubicBezTo>
                    <a:pt x="403" y="2773"/>
                    <a:pt x="762" y="2855"/>
                    <a:pt x="1127" y="2855"/>
                  </a:cubicBezTo>
                  <a:cubicBezTo>
                    <a:pt x="1676" y="2855"/>
                    <a:pt x="2240" y="2669"/>
                    <a:pt x="2669" y="2371"/>
                  </a:cubicBezTo>
                  <a:cubicBezTo>
                    <a:pt x="3258" y="1999"/>
                    <a:pt x="4096" y="913"/>
                    <a:pt x="3382" y="261"/>
                  </a:cubicBezTo>
                  <a:cubicBezTo>
                    <a:pt x="3197" y="76"/>
                    <a:pt x="2950" y="1"/>
                    <a:pt x="2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71"/>
            <p:cNvSpPr/>
            <p:nvPr/>
          </p:nvSpPr>
          <p:spPr>
            <a:xfrm>
              <a:off x="474200" y="2335625"/>
              <a:ext cx="88100" cy="62525"/>
            </a:xfrm>
            <a:custGeom>
              <a:rect b="b" l="l" r="r" t="t"/>
              <a:pathLst>
                <a:path extrusionOk="0" h="2501" w="3524">
                  <a:moveTo>
                    <a:pt x="2252" y="519"/>
                  </a:moveTo>
                  <a:cubicBezTo>
                    <a:pt x="2279" y="519"/>
                    <a:pt x="2303" y="521"/>
                    <a:pt x="2323" y="525"/>
                  </a:cubicBezTo>
                  <a:lnTo>
                    <a:pt x="2323" y="525"/>
                  </a:lnTo>
                  <a:cubicBezTo>
                    <a:pt x="2304" y="526"/>
                    <a:pt x="2290" y="526"/>
                    <a:pt x="2282" y="526"/>
                  </a:cubicBezTo>
                  <a:cubicBezTo>
                    <a:pt x="2034" y="557"/>
                    <a:pt x="1786" y="650"/>
                    <a:pt x="1631" y="868"/>
                  </a:cubicBezTo>
                  <a:cubicBezTo>
                    <a:pt x="1606" y="886"/>
                    <a:pt x="1586" y="903"/>
                    <a:pt x="1571" y="916"/>
                  </a:cubicBezTo>
                  <a:lnTo>
                    <a:pt x="1571" y="916"/>
                  </a:lnTo>
                  <a:cubicBezTo>
                    <a:pt x="1551" y="909"/>
                    <a:pt x="1530" y="899"/>
                    <a:pt x="1510" y="888"/>
                  </a:cubicBezTo>
                  <a:lnTo>
                    <a:pt x="1510" y="888"/>
                  </a:lnTo>
                  <a:cubicBezTo>
                    <a:pt x="1682" y="717"/>
                    <a:pt x="1899" y="578"/>
                    <a:pt x="2158" y="526"/>
                  </a:cubicBezTo>
                  <a:cubicBezTo>
                    <a:pt x="2193" y="521"/>
                    <a:pt x="2224" y="519"/>
                    <a:pt x="2252" y="519"/>
                  </a:cubicBezTo>
                  <a:close/>
                  <a:moveTo>
                    <a:pt x="2346" y="1080"/>
                  </a:moveTo>
                  <a:cubicBezTo>
                    <a:pt x="2345" y="1082"/>
                    <a:pt x="2345" y="1083"/>
                    <a:pt x="2344" y="1085"/>
                  </a:cubicBezTo>
                  <a:cubicBezTo>
                    <a:pt x="2152" y="1525"/>
                    <a:pt x="1813" y="1941"/>
                    <a:pt x="1349" y="1986"/>
                  </a:cubicBezTo>
                  <a:lnTo>
                    <a:pt x="1349" y="1986"/>
                  </a:lnTo>
                  <a:cubicBezTo>
                    <a:pt x="1329" y="1936"/>
                    <a:pt x="1310" y="1889"/>
                    <a:pt x="1290" y="1829"/>
                  </a:cubicBezTo>
                  <a:cubicBezTo>
                    <a:pt x="1290" y="1798"/>
                    <a:pt x="1290" y="1767"/>
                    <a:pt x="1321" y="1736"/>
                  </a:cubicBezTo>
                  <a:cubicBezTo>
                    <a:pt x="1326" y="1726"/>
                    <a:pt x="1330" y="1716"/>
                    <a:pt x="1334" y="1707"/>
                  </a:cubicBezTo>
                  <a:lnTo>
                    <a:pt x="1334" y="1707"/>
                  </a:lnTo>
                  <a:cubicBezTo>
                    <a:pt x="1452" y="1672"/>
                    <a:pt x="1563" y="1620"/>
                    <a:pt x="1662" y="1550"/>
                  </a:cubicBezTo>
                  <a:cubicBezTo>
                    <a:pt x="1757" y="1487"/>
                    <a:pt x="1795" y="1416"/>
                    <a:pt x="1781" y="1357"/>
                  </a:cubicBezTo>
                  <a:lnTo>
                    <a:pt x="1781" y="1357"/>
                  </a:lnTo>
                  <a:cubicBezTo>
                    <a:pt x="1984" y="1293"/>
                    <a:pt x="2177" y="1198"/>
                    <a:pt x="2346" y="1080"/>
                  </a:cubicBezTo>
                  <a:close/>
                  <a:moveTo>
                    <a:pt x="2800" y="0"/>
                  </a:moveTo>
                  <a:cubicBezTo>
                    <a:pt x="1895" y="0"/>
                    <a:pt x="1020" y="374"/>
                    <a:pt x="390" y="1054"/>
                  </a:cubicBezTo>
                  <a:cubicBezTo>
                    <a:pt x="328" y="1116"/>
                    <a:pt x="297" y="1178"/>
                    <a:pt x="390" y="1240"/>
                  </a:cubicBezTo>
                  <a:cubicBezTo>
                    <a:pt x="484" y="1301"/>
                    <a:pt x="587" y="1349"/>
                    <a:pt x="694" y="1383"/>
                  </a:cubicBezTo>
                  <a:lnTo>
                    <a:pt x="694" y="1383"/>
                  </a:lnTo>
                  <a:cubicBezTo>
                    <a:pt x="435" y="1496"/>
                    <a:pt x="218" y="1680"/>
                    <a:pt x="142" y="1953"/>
                  </a:cubicBezTo>
                  <a:cubicBezTo>
                    <a:pt x="0" y="2398"/>
                    <a:pt x="347" y="2500"/>
                    <a:pt x="708" y="2500"/>
                  </a:cubicBezTo>
                  <a:cubicBezTo>
                    <a:pt x="901" y="2500"/>
                    <a:pt x="1098" y="2471"/>
                    <a:pt x="1228" y="2450"/>
                  </a:cubicBezTo>
                  <a:cubicBezTo>
                    <a:pt x="2406" y="2263"/>
                    <a:pt x="3523" y="1426"/>
                    <a:pt x="3523" y="154"/>
                  </a:cubicBezTo>
                  <a:cubicBezTo>
                    <a:pt x="3492" y="123"/>
                    <a:pt x="3461" y="92"/>
                    <a:pt x="3430" y="61"/>
                  </a:cubicBezTo>
                  <a:cubicBezTo>
                    <a:pt x="3220" y="20"/>
                    <a:pt x="3009" y="0"/>
                    <a:pt x="2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71"/>
            <p:cNvSpPr/>
            <p:nvPr/>
          </p:nvSpPr>
          <p:spPr>
            <a:xfrm>
              <a:off x="608800" y="2023775"/>
              <a:ext cx="93075" cy="63850"/>
            </a:xfrm>
            <a:custGeom>
              <a:rect b="b" l="l" r="r" t="t"/>
              <a:pathLst>
                <a:path extrusionOk="0" h="2554" w="3723">
                  <a:moveTo>
                    <a:pt x="2475" y="593"/>
                  </a:moveTo>
                  <a:cubicBezTo>
                    <a:pt x="2495" y="593"/>
                    <a:pt x="2514" y="593"/>
                    <a:pt x="2534" y="594"/>
                  </a:cubicBezTo>
                  <a:lnTo>
                    <a:pt x="2534" y="594"/>
                  </a:lnTo>
                  <a:cubicBezTo>
                    <a:pt x="2478" y="780"/>
                    <a:pt x="2398" y="959"/>
                    <a:pt x="2296" y="1122"/>
                  </a:cubicBezTo>
                  <a:lnTo>
                    <a:pt x="2296" y="1122"/>
                  </a:lnTo>
                  <a:cubicBezTo>
                    <a:pt x="2260" y="1063"/>
                    <a:pt x="2150" y="1034"/>
                    <a:pt x="2013" y="1030"/>
                  </a:cubicBezTo>
                  <a:lnTo>
                    <a:pt x="2013" y="1030"/>
                  </a:lnTo>
                  <a:cubicBezTo>
                    <a:pt x="1950" y="986"/>
                    <a:pt x="1856" y="965"/>
                    <a:pt x="1768" y="965"/>
                  </a:cubicBezTo>
                  <a:cubicBezTo>
                    <a:pt x="1679" y="965"/>
                    <a:pt x="1590" y="970"/>
                    <a:pt x="1501" y="981"/>
                  </a:cubicBezTo>
                  <a:lnTo>
                    <a:pt x="1501" y="981"/>
                  </a:lnTo>
                  <a:cubicBezTo>
                    <a:pt x="1593" y="864"/>
                    <a:pt x="1713" y="776"/>
                    <a:pt x="1861" y="717"/>
                  </a:cubicBezTo>
                  <a:cubicBezTo>
                    <a:pt x="2048" y="634"/>
                    <a:pt x="2261" y="593"/>
                    <a:pt x="2475" y="593"/>
                  </a:cubicBezTo>
                  <a:close/>
                  <a:moveTo>
                    <a:pt x="1817" y="1652"/>
                  </a:moveTo>
                  <a:cubicBezTo>
                    <a:pt x="1621" y="1799"/>
                    <a:pt x="1394" y="1902"/>
                    <a:pt x="1146" y="1942"/>
                  </a:cubicBezTo>
                  <a:lnTo>
                    <a:pt x="1146" y="1942"/>
                  </a:lnTo>
                  <a:cubicBezTo>
                    <a:pt x="1156" y="1900"/>
                    <a:pt x="1169" y="1856"/>
                    <a:pt x="1183" y="1813"/>
                  </a:cubicBezTo>
                  <a:lnTo>
                    <a:pt x="1183" y="1813"/>
                  </a:lnTo>
                  <a:cubicBezTo>
                    <a:pt x="1183" y="1813"/>
                    <a:pt x="1184" y="1813"/>
                    <a:pt x="1184" y="1813"/>
                  </a:cubicBezTo>
                  <a:cubicBezTo>
                    <a:pt x="1403" y="1813"/>
                    <a:pt x="1622" y="1755"/>
                    <a:pt x="1817" y="1652"/>
                  </a:cubicBezTo>
                  <a:close/>
                  <a:moveTo>
                    <a:pt x="2849" y="1"/>
                  </a:moveTo>
                  <a:cubicBezTo>
                    <a:pt x="2471" y="1"/>
                    <a:pt x="2098" y="69"/>
                    <a:pt x="1737" y="189"/>
                  </a:cubicBezTo>
                  <a:cubicBezTo>
                    <a:pt x="1303" y="345"/>
                    <a:pt x="497" y="686"/>
                    <a:pt x="310" y="1151"/>
                  </a:cubicBezTo>
                  <a:cubicBezTo>
                    <a:pt x="233" y="1305"/>
                    <a:pt x="258" y="1428"/>
                    <a:pt x="337" y="1524"/>
                  </a:cubicBezTo>
                  <a:lnTo>
                    <a:pt x="337" y="1524"/>
                  </a:lnTo>
                  <a:cubicBezTo>
                    <a:pt x="129" y="1749"/>
                    <a:pt x="0" y="2039"/>
                    <a:pt x="0" y="2392"/>
                  </a:cubicBezTo>
                  <a:cubicBezTo>
                    <a:pt x="0" y="2547"/>
                    <a:pt x="248" y="2547"/>
                    <a:pt x="341" y="2547"/>
                  </a:cubicBezTo>
                  <a:cubicBezTo>
                    <a:pt x="411" y="2551"/>
                    <a:pt x="480" y="2554"/>
                    <a:pt x="549" y="2554"/>
                  </a:cubicBezTo>
                  <a:cubicBezTo>
                    <a:pt x="1944" y="2554"/>
                    <a:pt x="3366" y="1671"/>
                    <a:pt x="3692" y="283"/>
                  </a:cubicBezTo>
                  <a:cubicBezTo>
                    <a:pt x="3723" y="127"/>
                    <a:pt x="3567" y="65"/>
                    <a:pt x="3474" y="65"/>
                  </a:cubicBezTo>
                  <a:cubicBezTo>
                    <a:pt x="3266" y="21"/>
                    <a:pt x="3057" y="1"/>
                    <a:pt x="2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71"/>
            <p:cNvSpPr/>
            <p:nvPr/>
          </p:nvSpPr>
          <p:spPr>
            <a:xfrm>
              <a:off x="364525" y="2209500"/>
              <a:ext cx="76800" cy="52900"/>
            </a:xfrm>
            <a:custGeom>
              <a:rect b="b" l="l" r="r" t="t"/>
              <a:pathLst>
                <a:path extrusionOk="0" h="2116" w="3072">
                  <a:moveTo>
                    <a:pt x="1846" y="949"/>
                  </a:moveTo>
                  <a:lnTo>
                    <a:pt x="1846" y="949"/>
                  </a:lnTo>
                  <a:cubicBezTo>
                    <a:pt x="1852" y="978"/>
                    <a:pt x="1858" y="1009"/>
                    <a:pt x="1861" y="1043"/>
                  </a:cubicBezTo>
                  <a:cubicBezTo>
                    <a:pt x="1861" y="1167"/>
                    <a:pt x="1830" y="1260"/>
                    <a:pt x="1799" y="1384"/>
                  </a:cubicBezTo>
                  <a:cubicBezTo>
                    <a:pt x="1771" y="1441"/>
                    <a:pt x="1635" y="1579"/>
                    <a:pt x="1616" y="1648"/>
                  </a:cubicBezTo>
                  <a:lnTo>
                    <a:pt x="1616" y="1648"/>
                  </a:lnTo>
                  <a:lnTo>
                    <a:pt x="1520" y="1632"/>
                  </a:lnTo>
                  <a:cubicBezTo>
                    <a:pt x="1385" y="1578"/>
                    <a:pt x="1250" y="1524"/>
                    <a:pt x="1156" y="1449"/>
                  </a:cubicBezTo>
                  <a:lnTo>
                    <a:pt x="1156" y="1449"/>
                  </a:lnTo>
                  <a:cubicBezTo>
                    <a:pt x="1217" y="1318"/>
                    <a:pt x="1294" y="1197"/>
                    <a:pt x="1384" y="1089"/>
                  </a:cubicBezTo>
                  <a:lnTo>
                    <a:pt x="1384" y="1089"/>
                  </a:lnTo>
                  <a:cubicBezTo>
                    <a:pt x="1543" y="1062"/>
                    <a:pt x="1700" y="1015"/>
                    <a:pt x="1846" y="949"/>
                  </a:cubicBezTo>
                  <a:close/>
                  <a:moveTo>
                    <a:pt x="1675" y="1628"/>
                  </a:moveTo>
                  <a:cubicBezTo>
                    <a:pt x="1686" y="1628"/>
                    <a:pt x="1697" y="1637"/>
                    <a:pt x="1706" y="1663"/>
                  </a:cubicBezTo>
                  <a:lnTo>
                    <a:pt x="1635" y="1651"/>
                  </a:lnTo>
                  <a:lnTo>
                    <a:pt x="1635" y="1651"/>
                  </a:lnTo>
                  <a:cubicBezTo>
                    <a:pt x="1647" y="1640"/>
                    <a:pt x="1661" y="1628"/>
                    <a:pt x="1675" y="1628"/>
                  </a:cubicBezTo>
                  <a:close/>
                  <a:moveTo>
                    <a:pt x="2053" y="0"/>
                  </a:moveTo>
                  <a:cubicBezTo>
                    <a:pt x="1957" y="0"/>
                    <a:pt x="1860" y="7"/>
                    <a:pt x="1768" y="19"/>
                  </a:cubicBezTo>
                  <a:cubicBezTo>
                    <a:pt x="1281" y="110"/>
                    <a:pt x="555" y="381"/>
                    <a:pt x="558" y="978"/>
                  </a:cubicBezTo>
                  <a:lnTo>
                    <a:pt x="558" y="978"/>
                  </a:lnTo>
                  <a:cubicBezTo>
                    <a:pt x="349" y="1187"/>
                    <a:pt x="170" y="1428"/>
                    <a:pt x="31" y="1694"/>
                  </a:cubicBezTo>
                  <a:cubicBezTo>
                    <a:pt x="0" y="1725"/>
                    <a:pt x="0" y="1787"/>
                    <a:pt x="62" y="1787"/>
                  </a:cubicBezTo>
                  <a:cubicBezTo>
                    <a:pt x="406" y="2004"/>
                    <a:pt x="802" y="2116"/>
                    <a:pt x="1202" y="2116"/>
                  </a:cubicBezTo>
                  <a:cubicBezTo>
                    <a:pt x="1488" y="2116"/>
                    <a:pt x="1776" y="2059"/>
                    <a:pt x="2047" y="1942"/>
                  </a:cubicBezTo>
                  <a:cubicBezTo>
                    <a:pt x="2575" y="1725"/>
                    <a:pt x="3071" y="1291"/>
                    <a:pt x="2978" y="670"/>
                  </a:cubicBezTo>
                  <a:cubicBezTo>
                    <a:pt x="2902" y="140"/>
                    <a:pt x="2477" y="0"/>
                    <a:pt x="2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66" name="Google Shape;3166;p71"/>
          <p:cNvSpPr txBox="1"/>
          <p:nvPr>
            <p:ph idx="1" type="subTitle"/>
          </p:nvPr>
        </p:nvSpPr>
        <p:spPr>
          <a:xfrm>
            <a:off x="714300" y="2307000"/>
            <a:ext cx="32481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USTOM_14">
    <p:spTree>
      <p:nvGrpSpPr>
        <p:cNvPr id="3167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Google Shape;3168;p72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73"/>
          <p:cNvSpPr txBox="1"/>
          <p:nvPr>
            <p:ph type="title"/>
          </p:nvPr>
        </p:nvSpPr>
        <p:spPr>
          <a:xfrm>
            <a:off x="714300" y="545750"/>
            <a:ext cx="772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71" name="Google Shape;3171;p73"/>
          <p:cNvSpPr txBox="1"/>
          <p:nvPr>
            <p:ph idx="1" type="body"/>
          </p:nvPr>
        </p:nvSpPr>
        <p:spPr>
          <a:xfrm>
            <a:off x="709500" y="1152475"/>
            <a:ext cx="3602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72" name="Google Shape;3172;p73"/>
          <p:cNvSpPr txBox="1"/>
          <p:nvPr>
            <p:ph idx="2" type="body"/>
          </p:nvPr>
        </p:nvSpPr>
        <p:spPr>
          <a:xfrm>
            <a:off x="4832400" y="1152475"/>
            <a:ext cx="3602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73" name="Google Shape;3173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3174" name="Google Shape;3174;p73"/>
          <p:cNvGrpSpPr/>
          <p:nvPr/>
        </p:nvGrpSpPr>
        <p:grpSpPr>
          <a:xfrm>
            <a:off x="5158390" y="4420747"/>
            <a:ext cx="5152105" cy="2831811"/>
            <a:chOff x="4178350" y="2375050"/>
            <a:chExt cx="938350" cy="515775"/>
          </a:xfrm>
        </p:grpSpPr>
        <p:sp>
          <p:nvSpPr>
            <p:cNvPr id="3175" name="Google Shape;3175;p73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73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73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73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73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73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73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82" name="Google Shape;3182;p73"/>
          <p:cNvSpPr/>
          <p:nvPr/>
        </p:nvSpPr>
        <p:spPr>
          <a:xfrm rot="250">
            <a:off x="4216749" y="4568933"/>
            <a:ext cx="1515726" cy="1355247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83" name="Google Shape;3183;p73"/>
          <p:cNvGrpSpPr/>
          <p:nvPr/>
        </p:nvGrpSpPr>
        <p:grpSpPr>
          <a:xfrm>
            <a:off x="-755102" y="-2627035"/>
            <a:ext cx="3602094" cy="3253055"/>
            <a:chOff x="1992250" y="544500"/>
            <a:chExt cx="1080250" cy="975575"/>
          </a:xfrm>
        </p:grpSpPr>
        <p:sp>
          <p:nvSpPr>
            <p:cNvPr id="3184" name="Google Shape;3184;p73"/>
            <p:cNvSpPr/>
            <p:nvPr/>
          </p:nvSpPr>
          <p:spPr>
            <a:xfrm>
              <a:off x="1992250" y="544500"/>
              <a:ext cx="999625" cy="975575"/>
            </a:xfrm>
            <a:custGeom>
              <a:rect b="b" l="l" r="r" t="t"/>
              <a:pathLst>
                <a:path extrusionOk="0" h="39023" w="39985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73"/>
            <p:cNvSpPr/>
            <p:nvPr/>
          </p:nvSpPr>
          <p:spPr>
            <a:xfrm>
              <a:off x="2005450" y="605475"/>
              <a:ext cx="1067050" cy="840675"/>
            </a:xfrm>
            <a:custGeom>
              <a:rect b="b" l="l" r="r" t="t"/>
              <a:pathLst>
                <a:path extrusionOk="0" h="33627" w="42682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6" name="Google Shape;3186;p73"/>
          <p:cNvGrpSpPr/>
          <p:nvPr/>
        </p:nvGrpSpPr>
        <p:grpSpPr>
          <a:xfrm rot="9965767">
            <a:off x="8251060" y="-1707548"/>
            <a:ext cx="1296283" cy="3533031"/>
            <a:chOff x="10084800" y="4174013"/>
            <a:chExt cx="585175" cy="1594900"/>
          </a:xfrm>
        </p:grpSpPr>
        <p:sp>
          <p:nvSpPr>
            <p:cNvPr id="3187" name="Google Shape;3187;p73"/>
            <p:cNvSpPr/>
            <p:nvPr/>
          </p:nvSpPr>
          <p:spPr>
            <a:xfrm>
              <a:off x="10201075" y="4663100"/>
              <a:ext cx="103750" cy="217325"/>
            </a:xfrm>
            <a:custGeom>
              <a:rect b="b" l="l" r="r" t="t"/>
              <a:pathLst>
                <a:path extrusionOk="0" h="8693" w="4150">
                  <a:moveTo>
                    <a:pt x="430" y="0"/>
                  </a:moveTo>
                  <a:cubicBezTo>
                    <a:pt x="247" y="0"/>
                    <a:pt x="0" y="124"/>
                    <a:pt x="44" y="233"/>
                  </a:cubicBezTo>
                  <a:cubicBezTo>
                    <a:pt x="1595" y="2839"/>
                    <a:pt x="2774" y="5661"/>
                    <a:pt x="3549" y="8608"/>
                  </a:cubicBezTo>
                  <a:cubicBezTo>
                    <a:pt x="3559" y="8668"/>
                    <a:pt x="3626" y="8692"/>
                    <a:pt x="3710" y="8692"/>
                  </a:cubicBezTo>
                  <a:cubicBezTo>
                    <a:pt x="3890" y="8692"/>
                    <a:pt x="4150" y="8580"/>
                    <a:pt x="4108" y="8453"/>
                  </a:cubicBezTo>
                  <a:cubicBezTo>
                    <a:pt x="3332" y="5506"/>
                    <a:pt x="2153" y="2684"/>
                    <a:pt x="602" y="78"/>
                  </a:cubicBezTo>
                  <a:cubicBezTo>
                    <a:pt x="575" y="22"/>
                    <a:pt x="508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88" name="Google Shape;3188;p73"/>
            <p:cNvGrpSpPr/>
            <p:nvPr/>
          </p:nvGrpSpPr>
          <p:grpSpPr>
            <a:xfrm>
              <a:off x="10084800" y="4174013"/>
              <a:ext cx="585175" cy="1594900"/>
              <a:chOff x="1833925" y="1604075"/>
              <a:chExt cx="585175" cy="1594900"/>
            </a:xfrm>
          </p:grpSpPr>
          <p:sp>
            <p:nvSpPr>
              <p:cNvPr id="3189" name="Google Shape;3189;p73"/>
              <p:cNvSpPr/>
              <p:nvPr/>
            </p:nvSpPr>
            <p:spPr>
              <a:xfrm>
                <a:off x="2027925" y="1604075"/>
                <a:ext cx="134950" cy="358975"/>
              </a:xfrm>
              <a:custGeom>
                <a:rect b="b" l="l" r="r" t="t"/>
                <a:pathLst>
                  <a:path extrusionOk="0" h="14359" w="5398">
                    <a:moveTo>
                      <a:pt x="4094" y="880"/>
                    </a:moveTo>
                    <a:cubicBezTo>
                      <a:pt x="3945" y="5093"/>
                      <a:pt x="4596" y="9613"/>
                      <a:pt x="2427" y="13385"/>
                    </a:cubicBezTo>
                    <a:lnTo>
                      <a:pt x="2427" y="13385"/>
                    </a:lnTo>
                    <a:cubicBezTo>
                      <a:pt x="2404" y="11300"/>
                      <a:pt x="2747" y="9204"/>
                      <a:pt x="3413" y="7206"/>
                    </a:cubicBezTo>
                    <a:cubicBezTo>
                      <a:pt x="3437" y="7146"/>
                      <a:pt x="3367" y="7119"/>
                      <a:pt x="3269" y="7119"/>
                    </a:cubicBezTo>
                    <a:cubicBezTo>
                      <a:pt x="3115" y="7119"/>
                      <a:pt x="2892" y="7186"/>
                      <a:pt x="2854" y="7300"/>
                    </a:cubicBezTo>
                    <a:cubicBezTo>
                      <a:pt x="2236" y="9154"/>
                      <a:pt x="1896" y="11116"/>
                      <a:pt x="1869" y="13078"/>
                    </a:cubicBezTo>
                    <a:lnTo>
                      <a:pt x="1869" y="13078"/>
                    </a:lnTo>
                    <a:cubicBezTo>
                      <a:pt x="787" y="8892"/>
                      <a:pt x="1605" y="4426"/>
                      <a:pt x="4094" y="880"/>
                    </a:cubicBezTo>
                    <a:close/>
                    <a:moveTo>
                      <a:pt x="4552" y="1"/>
                    </a:moveTo>
                    <a:cubicBezTo>
                      <a:pt x="4409" y="1"/>
                      <a:pt x="4198" y="94"/>
                      <a:pt x="4157" y="134"/>
                    </a:cubicBezTo>
                    <a:cubicBezTo>
                      <a:pt x="993" y="4042"/>
                      <a:pt x="1" y="9285"/>
                      <a:pt x="1552" y="14062"/>
                    </a:cubicBezTo>
                    <a:cubicBezTo>
                      <a:pt x="1570" y="14107"/>
                      <a:pt x="1630" y="14126"/>
                      <a:pt x="1706" y="14126"/>
                    </a:cubicBezTo>
                    <a:cubicBezTo>
                      <a:pt x="1761" y="14126"/>
                      <a:pt x="1824" y="14116"/>
                      <a:pt x="1884" y="14099"/>
                    </a:cubicBezTo>
                    <a:lnTo>
                      <a:pt x="1884" y="14099"/>
                    </a:lnTo>
                    <a:cubicBezTo>
                      <a:pt x="1887" y="14159"/>
                      <a:pt x="1890" y="14219"/>
                      <a:pt x="1893" y="14279"/>
                    </a:cubicBezTo>
                    <a:cubicBezTo>
                      <a:pt x="1893" y="14337"/>
                      <a:pt x="1938" y="14358"/>
                      <a:pt x="2001" y="14358"/>
                    </a:cubicBezTo>
                    <a:cubicBezTo>
                      <a:pt x="2143" y="14358"/>
                      <a:pt x="2377" y="14250"/>
                      <a:pt x="2420" y="14186"/>
                    </a:cubicBezTo>
                    <a:cubicBezTo>
                      <a:pt x="5398" y="10060"/>
                      <a:pt x="4405" y="4880"/>
                      <a:pt x="4685" y="103"/>
                    </a:cubicBezTo>
                    <a:cubicBezTo>
                      <a:pt x="4685" y="27"/>
                      <a:pt x="4628" y="1"/>
                      <a:pt x="4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0" name="Google Shape;3190;p73"/>
              <p:cNvSpPr/>
              <p:nvPr/>
            </p:nvSpPr>
            <p:spPr>
              <a:xfrm>
                <a:off x="1884475" y="1870300"/>
                <a:ext cx="202725" cy="108300"/>
              </a:xfrm>
              <a:custGeom>
                <a:rect b="b" l="l" r="r" t="t"/>
                <a:pathLst>
                  <a:path extrusionOk="0" h="4332" w="8109">
                    <a:moveTo>
                      <a:pt x="922" y="458"/>
                    </a:moveTo>
                    <a:lnTo>
                      <a:pt x="922" y="458"/>
                    </a:lnTo>
                    <a:cubicBezTo>
                      <a:pt x="3198" y="721"/>
                      <a:pt x="5543" y="1701"/>
                      <a:pt x="7171" y="3337"/>
                    </a:cubicBezTo>
                    <a:lnTo>
                      <a:pt x="7171" y="3337"/>
                    </a:lnTo>
                    <a:cubicBezTo>
                      <a:pt x="6422" y="3643"/>
                      <a:pt x="5661" y="3879"/>
                      <a:pt x="4930" y="3879"/>
                    </a:cubicBezTo>
                    <a:cubicBezTo>
                      <a:pt x="4155" y="3879"/>
                      <a:pt x="3415" y="3614"/>
                      <a:pt x="2761" y="2885"/>
                    </a:cubicBezTo>
                    <a:cubicBezTo>
                      <a:pt x="2088" y="2132"/>
                      <a:pt x="1509" y="1262"/>
                      <a:pt x="922" y="458"/>
                    </a:cubicBezTo>
                    <a:close/>
                    <a:moveTo>
                      <a:pt x="496" y="1"/>
                    </a:moveTo>
                    <a:cubicBezTo>
                      <a:pt x="372" y="1"/>
                      <a:pt x="0" y="125"/>
                      <a:pt x="155" y="311"/>
                    </a:cubicBezTo>
                    <a:cubicBezTo>
                      <a:pt x="1117" y="1614"/>
                      <a:pt x="2078" y="3537"/>
                      <a:pt x="3629" y="4126"/>
                    </a:cubicBezTo>
                    <a:cubicBezTo>
                      <a:pt x="4013" y="4271"/>
                      <a:pt x="4399" y="4332"/>
                      <a:pt x="4784" y="4332"/>
                    </a:cubicBezTo>
                    <a:cubicBezTo>
                      <a:pt x="5697" y="4332"/>
                      <a:pt x="6601" y="3990"/>
                      <a:pt x="7445" y="3627"/>
                    </a:cubicBezTo>
                    <a:lnTo>
                      <a:pt x="7445" y="3627"/>
                    </a:lnTo>
                    <a:cubicBezTo>
                      <a:pt x="7456" y="3638"/>
                      <a:pt x="7466" y="3650"/>
                      <a:pt x="7476" y="3661"/>
                    </a:cubicBezTo>
                    <a:cubicBezTo>
                      <a:pt x="7517" y="3710"/>
                      <a:pt x="7585" y="3731"/>
                      <a:pt x="7658" y="3731"/>
                    </a:cubicBezTo>
                    <a:cubicBezTo>
                      <a:pt x="7861" y="3731"/>
                      <a:pt x="8109" y="3572"/>
                      <a:pt x="7972" y="3413"/>
                    </a:cubicBezTo>
                    <a:lnTo>
                      <a:pt x="8003" y="3413"/>
                    </a:lnTo>
                    <a:cubicBezTo>
                      <a:pt x="7964" y="3369"/>
                      <a:pt x="7924" y="3326"/>
                      <a:pt x="7884" y="3283"/>
                    </a:cubicBezTo>
                    <a:lnTo>
                      <a:pt x="7884" y="3283"/>
                    </a:lnTo>
                    <a:cubicBezTo>
                      <a:pt x="7871" y="3254"/>
                      <a:pt x="7846" y="3228"/>
                      <a:pt x="7814" y="3208"/>
                    </a:cubicBezTo>
                    <a:lnTo>
                      <a:pt x="7814" y="3208"/>
                    </a:lnTo>
                    <a:cubicBezTo>
                      <a:pt x="5950" y="1259"/>
                      <a:pt x="3165" y="180"/>
                      <a:pt x="4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1" name="Google Shape;3191;p73"/>
              <p:cNvSpPr/>
              <p:nvPr/>
            </p:nvSpPr>
            <p:spPr>
              <a:xfrm>
                <a:off x="2086025" y="1908300"/>
                <a:ext cx="295550" cy="250075"/>
              </a:xfrm>
              <a:custGeom>
                <a:rect b="b" l="l" r="r" t="t"/>
                <a:pathLst>
                  <a:path extrusionOk="0" h="10003" w="11822">
                    <a:moveTo>
                      <a:pt x="10439" y="159"/>
                    </a:moveTo>
                    <a:cubicBezTo>
                      <a:pt x="10598" y="159"/>
                      <a:pt x="10713" y="195"/>
                      <a:pt x="10767" y="280"/>
                    </a:cubicBezTo>
                    <a:cubicBezTo>
                      <a:pt x="11108" y="745"/>
                      <a:pt x="10426" y="1427"/>
                      <a:pt x="10177" y="1800"/>
                    </a:cubicBezTo>
                    <a:cubicBezTo>
                      <a:pt x="8750" y="3971"/>
                      <a:pt x="7541" y="6453"/>
                      <a:pt x="5183" y="7693"/>
                    </a:cubicBezTo>
                    <a:cubicBezTo>
                      <a:pt x="3882" y="8381"/>
                      <a:pt x="2425" y="8563"/>
                      <a:pt x="1105" y="9132"/>
                    </a:cubicBezTo>
                    <a:lnTo>
                      <a:pt x="1105" y="9132"/>
                    </a:lnTo>
                    <a:cubicBezTo>
                      <a:pt x="1736" y="7296"/>
                      <a:pt x="2678" y="5568"/>
                      <a:pt x="3911" y="4033"/>
                    </a:cubicBezTo>
                    <a:cubicBezTo>
                      <a:pt x="4656" y="3133"/>
                      <a:pt x="5587" y="2327"/>
                      <a:pt x="6579" y="1707"/>
                    </a:cubicBezTo>
                    <a:cubicBezTo>
                      <a:pt x="6951" y="1467"/>
                      <a:pt x="9485" y="159"/>
                      <a:pt x="10439" y="159"/>
                    </a:cubicBezTo>
                    <a:close/>
                    <a:moveTo>
                      <a:pt x="11635" y="1"/>
                    </a:moveTo>
                    <a:cubicBezTo>
                      <a:pt x="5999" y="180"/>
                      <a:pt x="2247" y="4445"/>
                      <a:pt x="489" y="9435"/>
                    </a:cubicBezTo>
                    <a:lnTo>
                      <a:pt x="489" y="9435"/>
                    </a:lnTo>
                    <a:cubicBezTo>
                      <a:pt x="356" y="9510"/>
                      <a:pt x="225" y="9591"/>
                      <a:pt x="96" y="9679"/>
                    </a:cubicBezTo>
                    <a:cubicBezTo>
                      <a:pt x="1" y="9747"/>
                      <a:pt x="55" y="9773"/>
                      <a:pt x="154" y="9773"/>
                    </a:cubicBezTo>
                    <a:cubicBezTo>
                      <a:pt x="221" y="9773"/>
                      <a:pt x="309" y="9761"/>
                      <a:pt x="384" y="9742"/>
                    </a:cubicBezTo>
                    <a:lnTo>
                      <a:pt x="384" y="9742"/>
                    </a:lnTo>
                    <a:cubicBezTo>
                      <a:pt x="360" y="9814"/>
                      <a:pt x="336" y="9886"/>
                      <a:pt x="313" y="9958"/>
                    </a:cubicBezTo>
                    <a:cubicBezTo>
                      <a:pt x="303" y="9989"/>
                      <a:pt x="355" y="10002"/>
                      <a:pt x="430" y="10002"/>
                    </a:cubicBezTo>
                    <a:cubicBezTo>
                      <a:pt x="582" y="10002"/>
                      <a:pt x="830" y="9947"/>
                      <a:pt x="872" y="9865"/>
                    </a:cubicBezTo>
                    <a:cubicBezTo>
                      <a:pt x="919" y="9704"/>
                      <a:pt x="969" y="9543"/>
                      <a:pt x="1021" y="9384"/>
                    </a:cubicBezTo>
                    <a:lnTo>
                      <a:pt x="1021" y="9384"/>
                    </a:lnTo>
                    <a:cubicBezTo>
                      <a:pt x="2994" y="8323"/>
                      <a:pt x="5268" y="8487"/>
                      <a:pt x="7013" y="6856"/>
                    </a:cubicBezTo>
                    <a:cubicBezTo>
                      <a:pt x="8999" y="4995"/>
                      <a:pt x="10332" y="2327"/>
                      <a:pt x="11790" y="63"/>
                    </a:cubicBezTo>
                    <a:cubicBezTo>
                      <a:pt x="11821" y="1"/>
                      <a:pt x="11635" y="1"/>
                      <a:pt x="116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2" name="Google Shape;3192;p73"/>
              <p:cNvSpPr/>
              <p:nvPr/>
            </p:nvSpPr>
            <p:spPr>
              <a:xfrm>
                <a:off x="2085050" y="2026925"/>
                <a:ext cx="159325" cy="134975"/>
              </a:xfrm>
              <a:custGeom>
                <a:rect b="b" l="l" r="r" t="t"/>
                <a:pathLst>
                  <a:path extrusionOk="0" h="5399" w="6373">
                    <a:moveTo>
                      <a:pt x="6219" y="0"/>
                    </a:moveTo>
                    <a:cubicBezTo>
                      <a:pt x="6093" y="0"/>
                      <a:pt x="5895" y="42"/>
                      <a:pt x="5843" y="95"/>
                    </a:cubicBezTo>
                    <a:cubicBezTo>
                      <a:pt x="3609" y="1521"/>
                      <a:pt x="1345" y="3010"/>
                      <a:pt x="11" y="5368"/>
                    </a:cubicBezTo>
                    <a:cubicBezTo>
                      <a:pt x="1" y="5388"/>
                      <a:pt x="49" y="5399"/>
                      <a:pt x="121" y="5399"/>
                    </a:cubicBezTo>
                    <a:cubicBezTo>
                      <a:pt x="266" y="5399"/>
                      <a:pt x="507" y="5357"/>
                      <a:pt x="569" y="5275"/>
                    </a:cubicBezTo>
                    <a:cubicBezTo>
                      <a:pt x="1872" y="2948"/>
                      <a:pt x="4075" y="1490"/>
                      <a:pt x="6277" y="95"/>
                    </a:cubicBezTo>
                    <a:cubicBezTo>
                      <a:pt x="6373" y="26"/>
                      <a:pt x="6318" y="0"/>
                      <a:pt x="62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3" name="Google Shape;3193;p73"/>
              <p:cNvSpPr/>
              <p:nvPr/>
            </p:nvSpPr>
            <p:spPr>
              <a:xfrm>
                <a:off x="1884125" y="1950475"/>
                <a:ext cx="191100" cy="386625"/>
              </a:xfrm>
              <a:custGeom>
                <a:rect b="b" l="l" r="r" t="t"/>
                <a:pathLst>
                  <a:path extrusionOk="0" h="15465" w="7644">
                    <a:moveTo>
                      <a:pt x="910" y="1196"/>
                    </a:moveTo>
                    <a:lnTo>
                      <a:pt x="910" y="1196"/>
                    </a:lnTo>
                    <a:cubicBezTo>
                      <a:pt x="2660" y="3053"/>
                      <a:pt x="4391" y="4874"/>
                      <a:pt x="5163" y="7402"/>
                    </a:cubicBezTo>
                    <a:cubicBezTo>
                      <a:pt x="5809" y="9546"/>
                      <a:pt x="6240" y="11775"/>
                      <a:pt x="6437" y="14019"/>
                    </a:cubicBezTo>
                    <a:lnTo>
                      <a:pt x="6437" y="14019"/>
                    </a:lnTo>
                    <a:cubicBezTo>
                      <a:pt x="5962" y="13632"/>
                      <a:pt x="5458" y="13280"/>
                      <a:pt x="5008" y="12830"/>
                    </a:cubicBezTo>
                    <a:cubicBezTo>
                      <a:pt x="4016" y="11838"/>
                      <a:pt x="3581" y="10504"/>
                      <a:pt x="3178" y="9201"/>
                    </a:cubicBezTo>
                    <a:cubicBezTo>
                      <a:pt x="2388" y="6533"/>
                      <a:pt x="1646" y="3864"/>
                      <a:pt x="910" y="1196"/>
                    </a:cubicBezTo>
                    <a:close/>
                    <a:moveTo>
                      <a:pt x="421" y="1"/>
                    </a:moveTo>
                    <a:cubicBezTo>
                      <a:pt x="246" y="1"/>
                      <a:pt x="0" y="103"/>
                      <a:pt x="45" y="237"/>
                    </a:cubicBezTo>
                    <a:cubicBezTo>
                      <a:pt x="48" y="246"/>
                      <a:pt x="50" y="256"/>
                      <a:pt x="53" y="265"/>
                    </a:cubicBezTo>
                    <a:lnTo>
                      <a:pt x="53" y="265"/>
                    </a:lnTo>
                    <a:lnTo>
                      <a:pt x="45" y="268"/>
                    </a:lnTo>
                    <a:cubicBezTo>
                      <a:pt x="49" y="272"/>
                      <a:pt x="53" y="277"/>
                      <a:pt x="58" y="281"/>
                    </a:cubicBezTo>
                    <a:lnTo>
                      <a:pt x="58" y="281"/>
                    </a:lnTo>
                    <a:cubicBezTo>
                      <a:pt x="952" y="3462"/>
                      <a:pt x="1756" y="6704"/>
                      <a:pt x="2806" y="9884"/>
                    </a:cubicBezTo>
                    <a:cubicBezTo>
                      <a:pt x="3085" y="10969"/>
                      <a:pt x="3612" y="11962"/>
                      <a:pt x="4295" y="12830"/>
                    </a:cubicBezTo>
                    <a:cubicBezTo>
                      <a:pt x="4947" y="13580"/>
                      <a:pt x="5808" y="14047"/>
                      <a:pt x="6493" y="14745"/>
                    </a:cubicBezTo>
                    <a:lnTo>
                      <a:pt x="6493" y="14745"/>
                    </a:lnTo>
                    <a:cubicBezTo>
                      <a:pt x="6507" y="14955"/>
                      <a:pt x="6518" y="15164"/>
                      <a:pt x="6528" y="15374"/>
                    </a:cubicBezTo>
                    <a:cubicBezTo>
                      <a:pt x="6528" y="15437"/>
                      <a:pt x="6593" y="15465"/>
                      <a:pt x="6678" y="15465"/>
                    </a:cubicBezTo>
                    <a:cubicBezTo>
                      <a:pt x="6780" y="15465"/>
                      <a:pt x="6911" y="15426"/>
                      <a:pt x="6997" y="15363"/>
                    </a:cubicBezTo>
                    <a:lnTo>
                      <a:pt x="6997" y="15363"/>
                    </a:lnTo>
                    <a:cubicBezTo>
                      <a:pt x="7006" y="15377"/>
                      <a:pt x="7015" y="15391"/>
                      <a:pt x="7024" y="15405"/>
                    </a:cubicBezTo>
                    <a:cubicBezTo>
                      <a:pt x="7049" y="15446"/>
                      <a:pt x="7105" y="15463"/>
                      <a:pt x="7172" y="15463"/>
                    </a:cubicBezTo>
                    <a:cubicBezTo>
                      <a:pt x="7363" y="15463"/>
                      <a:pt x="7643" y="15325"/>
                      <a:pt x="7552" y="15188"/>
                    </a:cubicBezTo>
                    <a:cubicBezTo>
                      <a:pt x="7400" y="14961"/>
                      <a:pt x="7232" y="14760"/>
                      <a:pt x="7053" y="14576"/>
                    </a:cubicBezTo>
                    <a:lnTo>
                      <a:pt x="7053" y="14576"/>
                    </a:lnTo>
                    <a:cubicBezTo>
                      <a:pt x="6888" y="11848"/>
                      <a:pt x="6398" y="9153"/>
                      <a:pt x="5535" y="6565"/>
                    </a:cubicBezTo>
                    <a:cubicBezTo>
                      <a:pt x="4641" y="3974"/>
                      <a:pt x="2429" y="2089"/>
                      <a:pt x="605" y="86"/>
                    </a:cubicBezTo>
                    <a:lnTo>
                      <a:pt x="605" y="86"/>
                    </a:lnTo>
                    <a:cubicBezTo>
                      <a:pt x="604" y="85"/>
                      <a:pt x="604" y="83"/>
                      <a:pt x="603" y="82"/>
                    </a:cubicBezTo>
                    <a:lnTo>
                      <a:pt x="601" y="82"/>
                    </a:lnTo>
                    <a:lnTo>
                      <a:pt x="601" y="82"/>
                    </a:lnTo>
                    <a:cubicBezTo>
                      <a:pt x="592" y="72"/>
                      <a:pt x="582" y="61"/>
                      <a:pt x="572" y="51"/>
                    </a:cubicBezTo>
                    <a:cubicBezTo>
                      <a:pt x="546" y="16"/>
                      <a:pt x="489" y="1"/>
                      <a:pt x="4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4" name="Google Shape;3194;p73"/>
              <p:cNvSpPr/>
              <p:nvPr/>
            </p:nvSpPr>
            <p:spPr>
              <a:xfrm>
                <a:off x="2047325" y="1954175"/>
                <a:ext cx="256350" cy="1244800"/>
              </a:xfrm>
              <a:custGeom>
                <a:rect b="b" l="l" r="r" t="t"/>
                <a:pathLst>
                  <a:path extrusionOk="0" h="49792" w="10254">
                    <a:moveTo>
                      <a:pt x="938" y="0"/>
                    </a:moveTo>
                    <a:cubicBezTo>
                      <a:pt x="748" y="0"/>
                      <a:pt x="510" y="168"/>
                      <a:pt x="620" y="368"/>
                    </a:cubicBezTo>
                    <a:cubicBezTo>
                      <a:pt x="1737" y="2384"/>
                      <a:pt x="2171" y="4742"/>
                      <a:pt x="1799" y="7037"/>
                    </a:cubicBezTo>
                    <a:cubicBezTo>
                      <a:pt x="1458" y="9022"/>
                      <a:pt x="496" y="10759"/>
                      <a:pt x="310" y="12807"/>
                    </a:cubicBezTo>
                    <a:cubicBezTo>
                      <a:pt x="0" y="16901"/>
                      <a:pt x="279" y="21058"/>
                      <a:pt x="1210" y="25090"/>
                    </a:cubicBezTo>
                    <a:cubicBezTo>
                      <a:pt x="2140" y="29340"/>
                      <a:pt x="2947" y="33714"/>
                      <a:pt x="4188" y="37901"/>
                    </a:cubicBezTo>
                    <a:cubicBezTo>
                      <a:pt x="5428" y="42120"/>
                      <a:pt x="7538" y="45904"/>
                      <a:pt x="9616" y="49688"/>
                    </a:cubicBezTo>
                    <a:cubicBezTo>
                      <a:pt x="9652" y="49761"/>
                      <a:pt x="9726" y="49791"/>
                      <a:pt x="9808" y="49791"/>
                    </a:cubicBezTo>
                    <a:cubicBezTo>
                      <a:pt x="10006" y="49791"/>
                      <a:pt x="10253" y="49616"/>
                      <a:pt x="10143" y="49440"/>
                    </a:cubicBezTo>
                    <a:cubicBezTo>
                      <a:pt x="7848" y="45346"/>
                      <a:pt x="5646" y="41220"/>
                      <a:pt x="4436" y="36660"/>
                    </a:cubicBezTo>
                    <a:cubicBezTo>
                      <a:pt x="3319" y="32380"/>
                      <a:pt x="2358" y="28006"/>
                      <a:pt x="1489" y="23632"/>
                    </a:cubicBezTo>
                    <a:cubicBezTo>
                      <a:pt x="620" y="19476"/>
                      <a:pt x="93" y="14109"/>
                      <a:pt x="1458" y="9984"/>
                    </a:cubicBezTo>
                    <a:cubicBezTo>
                      <a:pt x="2575" y="6510"/>
                      <a:pt x="2916" y="3470"/>
                      <a:pt x="1117" y="89"/>
                    </a:cubicBezTo>
                    <a:cubicBezTo>
                      <a:pt x="1081" y="27"/>
                      <a:pt x="1013" y="0"/>
                      <a:pt x="9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5" name="Google Shape;3195;p73"/>
              <p:cNvSpPr/>
              <p:nvPr/>
            </p:nvSpPr>
            <p:spPr>
              <a:xfrm>
                <a:off x="2075975" y="2144550"/>
                <a:ext cx="192150" cy="415100"/>
              </a:xfrm>
              <a:custGeom>
                <a:rect b="b" l="l" r="r" t="t"/>
                <a:pathLst>
                  <a:path extrusionOk="0" h="16604" w="7686">
                    <a:moveTo>
                      <a:pt x="6543" y="484"/>
                    </a:moveTo>
                    <a:cubicBezTo>
                      <a:pt x="7029" y="6035"/>
                      <a:pt x="4909" y="11478"/>
                      <a:pt x="802" y="15204"/>
                    </a:cubicBezTo>
                    <a:lnTo>
                      <a:pt x="802" y="15204"/>
                    </a:lnTo>
                    <a:cubicBezTo>
                      <a:pt x="1120" y="12569"/>
                      <a:pt x="735" y="9985"/>
                      <a:pt x="1646" y="7332"/>
                    </a:cubicBezTo>
                    <a:cubicBezTo>
                      <a:pt x="2628" y="4644"/>
                      <a:pt x="4311" y="2253"/>
                      <a:pt x="6543" y="484"/>
                    </a:cubicBezTo>
                    <a:close/>
                    <a:moveTo>
                      <a:pt x="6999" y="0"/>
                    </a:moveTo>
                    <a:cubicBezTo>
                      <a:pt x="6859" y="0"/>
                      <a:pt x="6570" y="112"/>
                      <a:pt x="6547" y="135"/>
                    </a:cubicBezTo>
                    <a:cubicBezTo>
                      <a:pt x="4220" y="1873"/>
                      <a:pt x="2390" y="4199"/>
                      <a:pt x="1305" y="6867"/>
                    </a:cubicBezTo>
                    <a:cubicBezTo>
                      <a:pt x="839" y="8076"/>
                      <a:pt x="498" y="9348"/>
                      <a:pt x="343" y="10620"/>
                    </a:cubicBezTo>
                    <a:cubicBezTo>
                      <a:pt x="128" y="12337"/>
                      <a:pt x="378" y="14055"/>
                      <a:pt x="168" y="15752"/>
                    </a:cubicBezTo>
                    <a:lnTo>
                      <a:pt x="168" y="15752"/>
                    </a:lnTo>
                    <a:cubicBezTo>
                      <a:pt x="123" y="15789"/>
                      <a:pt x="78" y="15826"/>
                      <a:pt x="33" y="15862"/>
                    </a:cubicBezTo>
                    <a:cubicBezTo>
                      <a:pt x="0" y="15895"/>
                      <a:pt x="40" y="15908"/>
                      <a:pt x="108" y="15908"/>
                    </a:cubicBezTo>
                    <a:cubicBezTo>
                      <a:pt x="121" y="15908"/>
                      <a:pt x="134" y="15908"/>
                      <a:pt x="148" y="15907"/>
                    </a:cubicBezTo>
                    <a:lnTo>
                      <a:pt x="148" y="15907"/>
                    </a:lnTo>
                    <a:cubicBezTo>
                      <a:pt x="118" y="16120"/>
                      <a:pt x="80" y="16332"/>
                      <a:pt x="33" y="16545"/>
                    </a:cubicBezTo>
                    <a:cubicBezTo>
                      <a:pt x="22" y="16586"/>
                      <a:pt x="78" y="16603"/>
                      <a:pt x="157" y="16603"/>
                    </a:cubicBezTo>
                    <a:cubicBezTo>
                      <a:pt x="315" y="16603"/>
                      <a:pt x="570" y="16534"/>
                      <a:pt x="591" y="16452"/>
                    </a:cubicBezTo>
                    <a:cubicBezTo>
                      <a:pt x="653" y="16175"/>
                      <a:pt x="703" y="15899"/>
                      <a:pt x="745" y="15624"/>
                    </a:cubicBezTo>
                    <a:lnTo>
                      <a:pt x="745" y="15624"/>
                    </a:lnTo>
                    <a:cubicBezTo>
                      <a:pt x="5319" y="11833"/>
                      <a:pt x="7685" y="5968"/>
                      <a:pt x="7074" y="42"/>
                    </a:cubicBezTo>
                    <a:cubicBezTo>
                      <a:pt x="7074" y="12"/>
                      <a:pt x="7044" y="0"/>
                      <a:pt x="69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6" name="Google Shape;3196;p73"/>
              <p:cNvSpPr/>
              <p:nvPr/>
            </p:nvSpPr>
            <p:spPr>
              <a:xfrm>
                <a:off x="2077275" y="2314125"/>
                <a:ext cx="115650" cy="243800"/>
              </a:xfrm>
              <a:custGeom>
                <a:rect b="b" l="l" r="r" t="t"/>
                <a:pathLst>
                  <a:path extrusionOk="0" h="9752" w="4626">
                    <a:moveTo>
                      <a:pt x="4478" y="0"/>
                    </a:moveTo>
                    <a:cubicBezTo>
                      <a:pt x="4330" y="0"/>
                      <a:pt x="4103" y="49"/>
                      <a:pt x="4044" y="146"/>
                    </a:cubicBezTo>
                    <a:cubicBezTo>
                      <a:pt x="2307" y="3092"/>
                      <a:pt x="1253" y="6505"/>
                      <a:pt x="12" y="9700"/>
                    </a:cubicBezTo>
                    <a:cubicBezTo>
                      <a:pt x="0" y="9734"/>
                      <a:pt x="67" y="9752"/>
                      <a:pt x="159" y="9752"/>
                    </a:cubicBezTo>
                    <a:cubicBezTo>
                      <a:pt x="311" y="9752"/>
                      <a:pt x="531" y="9703"/>
                      <a:pt x="570" y="9607"/>
                    </a:cubicBezTo>
                    <a:cubicBezTo>
                      <a:pt x="1811" y="6412"/>
                      <a:pt x="2866" y="2999"/>
                      <a:pt x="4603" y="53"/>
                    </a:cubicBezTo>
                    <a:cubicBezTo>
                      <a:pt x="4626" y="18"/>
                      <a:pt x="4566" y="0"/>
                      <a:pt x="44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7" name="Google Shape;3197;p73"/>
              <p:cNvSpPr/>
              <p:nvPr/>
            </p:nvSpPr>
            <p:spPr>
              <a:xfrm>
                <a:off x="1833925" y="2362025"/>
                <a:ext cx="281650" cy="341550"/>
              </a:xfrm>
              <a:custGeom>
                <a:rect b="b" l="l" r="r" t="t"/>
                <a:pathLst>
                  <a:path extrusionOk="0" h="13662" w="11266">
                    <a:moveTo>
                      <a:pt x="1580" y="1603"/>
                    </a:moveTo>
                    <a:lnTo>
                      <a:pt x="1580" y="1603"/>
                    </a:lnTo>
                    <a:cubicBezTo>
                      <a:pt x="5401" y="4910"/>
                      <a:pt x="10119" y="7918"/>
                      <a:pt x="10677" y="13236"/>
                    </a:cubicBezTo>
                    <a:lnTo>
                      <a:pt x="10677" y="13236"/>
                    </a:lnTo>
                    <a:cubicBezTo>
                      <a:pt x="7434" y="12696"/>
                      <a:pt x="4690" y="10466"/>
                      <a:pt x="3480" y="7380"/>
                    </a:cubicBezTo>
                    <a:cubicBezTo>
                      <a:pt x="2740" y="5447"/>
                      <a:pt x="2441" y="3423"/>
                      <a:pt x="1580" y="1603"/>
                    </a:cubicBezTo>
                    <a:close/>
                    <a:moveTo>
                      <a:pt x="505" y="1"/>
                    </a:moveTo>
                    <a:cubicBezTo>
                      <a:pt x="310" y="1"/>
                      <a:pt x="1" y="123"/>
                      <a:pt x="99" y="246"/>
                    </a:cubicBezTo>
                    <a:cubicBezTo>
                      <a:pt x="99" y="246"/>
                      <a:pt x="99" y="246"/>
                      <a:pt x="99" y="246"/>
                    </a:cubicBezTo>
                    <a:lnTo>
                      <a:pt x="99" y="246"/>
                    </a:lnTo>
                    <a:cubicBezTo>
                      <a:pt x="2177" y="2945"/>
                      <a:pt x="2022" y="6543"/>
                      <a:pt x="3852" y="9335"/>
                    </a:cubicBezTo>
                    <a:cubicBezTo>
                      <a:pt x="5403" y="11630"/>
                      <a:pt x="7854" y="13181"/>
                      <a:pt x="10583" y="13584"/>
                    </a:cubicBezTo>
                    <a:cubicBezTo>
                      <a:pt x="10614" y="13584"/>
                      <a:pt x="10658" y="13575"/>
                      <a:pt x="10706" y="13559"/>
                    </a:cubicBezTo>
                    <a:lnTo>
                      <a:pt x="10706" y="13559"/>
                    </a:lnTo>
                    <a:cubicBezTo>
                      <a:pt x="10706" y="13567"/>
                      <a:pt x="10707" y="13576"/>
                      <a:pt x="10707" y="13584"/>
                    </a:cubicBezTo>
                    <a:cubicBezTo>
                      <a:pt x="10707" y="13637"/>
                      <a:pt x="10773" y="13661"/>
                      <a:pt x="10858" y="13661"/>
                    </a:cubicBezTo>
                    <a:cubicBezTo>
                      <a:pt x="11024" y="13661"/>
                      <a:pt x="11266" y="13572"/>
                      <a:pt x="11266" y="13429"/>
                    </a:cubicBezTo>
                    <a:cubicBezTo>
                      <a:pt x="10832" y="7132"/>
                      <a:pt x="4659" y="4030"/>
                      <a:pt x="626" y="29"/>
                    </a:cubicBezTo>
                    <a:cubicBezTo>
                      <a:pt x="600" y="9"/>
                      <a:pt x="556" y="1"/>
                      <a:pt x="5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8" name="Google Shape;3198;p73"/>
              <p:cNvSpPr/>
              <p:nvPr/>
            </p:nvSpPr>
            <p:spPr>
              <a:xfrm>
                <a:off x="1944625" y="2496250"/>
                <a:ext cx="165325" cy="203425"/>
              </a:xfrm>
              <a:custGeom>
                <a:rect b="b" l="l" r="r" t="t"/>
                <a:pathLst>
                  <a:path extrusionOk="0" h="8137" w="6613">
                    <a:moveTo>
                      <a:pt x="498" y="1"/>
                    </a:moveTo>
                    <a:cubicBezTo>
                      <a:pt x="311" y="1"/>
                      <a:pt x="0" y="137"/>
                      <a:pt x="76" y="212"/>
                    </a:cubicBezTo>
                    <a:cubicBezTo>
                      <a:pt x="1161" y="1360"/>
                      <a:pt x="2247" y="2539"/>
                      <a:pt x="3240" y="3779"/>
                    </a:cubicBezTo>
                    <a:cubicBezTo>
                      <a:pt x="4263" y="4989"/>
                      <a:pt x="5628" y="6447"/>
                      <a:pt x="6031" y="8091"/>
                    </a:cubicBezTo>
                    <a:cubicBezTo>
                      <a:pt x="6039" y="8123"/>
                      <a:pt x="6083" y="8137"/>
                      <a:pt x="6143" y="8137"/>
                    </a:cubicBezTo>
                    <a:cubicBezTo>
                      <a:pt x="6313" y="8137"/>
                      <a:pt x="6613" y="8028"/>
                      <a:pt x="6590" y="7936"/>
                    </a:cubicBezTo>
                    <a:cubicBezTo>
                      <a:pt x="6217" y="6447"/>
                      <a:pt x="5070" y="5206"/>
                      <a:pt x="4139" y="3997"/>
                    </a:cubicBezTo>
                    <a:cubicBezTo>
                      <a:pt x="3022" y="2632"/>
                      <a:pt x="1844" y="1298"/>
                      <a:pt x="603" y="26"/>
                    </a:cubicBezTo>
                    <a:cubicBezTo>
                      <a:pt x="579" y="8"/>
                      <a:pt x="542" y="1"/>
                      <a:pt x="4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9" name="Google Shape;3199;p73"/>
              <p:cNvSpPr/>
              <p:nvPr/>
            </p:nvSpPr>
            <p:spPr>
              <a:xfrm>
                <a:off x="2157425" y="2486025"/>
                <a:ext cx="261675" cy="438775"/>
              </a:xfrm>
              <a:custGeom>
                <a:rect b="b" l="l" r="r" t="t"/>
                <a:pathLst>
                  <a:path extrusionOk="0" h="17551" w="10467">
                    <a:moveTo>
                      <a:pt x="9741" y="373"/>
                    </a:moveTo>
                    <a:lnTo>
                      <a:pt x="9741" y="373"/>
                    </a:lnTo>
                    <a:cubicBezTo>
                      <a:pt x="9834" y="745"/>
                      <a:pt x="9803" y="1118"/>
                      <a:pt x="9648" y="1428"/>
                    </a:cubicBezTo>
                    <a:cubicBezTo>
                      <a:pt x="9121" y="4871"/>
                      <a:pt x="7476" y="8035"/>
                      <a:pt x="4995" y="10454"/>
                    </a:cubicBezTo>
                    <a:cubicBezTo>
                      <a:pt x="3809" y="11553"/>
                      <a:pt x="2535" y="12573"/>
                      <a:pt x="1564" y="13796"/>
                    </a:cubicBezTo>
                    <a:lnTo>
                      <a:pt x="1564" y="13796"/>
                    </a:lnTo>
                    <a:cubicBezTo>
                      <a:pt x="2783" y="10528"/>
                      <a:pt x="4670" y="7523"/>
                      <a:pt x="7104" y="4995"/>
                    </a:cubicBezTo>
                    <a:cubicBezTo>
                      <a:pt x="7152" y="4948"/>
                      <a:pt x="7104" y="4927"/>
                      <a:pt x="7022" y="4927"/>
                    </a:cubicBezTo>
                    <a:cubicBezTo>
                      <a:pt x="6889" y="4927"/>
                      <a:pt x="6665" y="4980"/>
                      <a:pt x="6608" y="5057"/>
                    </a:cubicBezTo>
                    <a:cubicBezTo>
                      <a:pt x="4026" y="7688"/>
                      <a:pt x="2075" y="10836"/>
                      <a:pt x="845" y="14274"/>
                    </a:cubicBezTo>
                    <a:lnTo>
                      <a:pt x="845" y="14274"/>
                    </a:lnTo>
                    <a:cubicBezTo>
                      <a:pt x="1170" y="11790"/>
                      <a:pt x="1755" y="9338"/>
                      <a:pt x="2855" y="7073"/>
                    </a:cubicBezTo>
                    <a:cubicBezTo>
                      <a:pt x="3630" y="5460"/>
                      <a:pt x="4685" y="4033"/>
                      <a:pt x="5957" y="2793"/>
                    </a:cubicBezTo>
                    <a:cubicBezTo>
                      <a:pt x="6515" y="2265"/>
                      <a:pt x="7135" y="1800"/>
                      <a:pt x="7787" y="1366"/>
                    </a:cubicBezTo>
                    <a:cubicBezTo>
                      <a:pt x="8407" y="962"/>
                      <a:pt x="9058" y="652"/>
                      <a:pt x="9741" y="373"/>
                    </a:cubicBezTo>
                    <a:close/>
                    <a:moveTo>
                      <a:pt x="10366" y="0"/>
                    </a:moveTo>
                    <a:cubicBezTo>
                      <a:pt x="10268" y="0"/>
                      <a:pt x="10121" y="44"/>
                      <a:pt x="10082" y="63"/>
                    </a:cubicBezTo>
                    <a:cubicBezTo>
                      <a:pt x="2877" y="2515"/>
                      <a:pt x="517" y="10079"/>
                      <a:pt x="33" y="17016"/>
                    </a:cubicBezTo>
                    <a:lnTo>
                      <a:pt x="33" y="17016"/>
                    </a:lnTo>
                    <a:cubicBezTo>
                      <a:pt x="22" y="17062"/>
                      <a:pt x="11" y="17108"/>
                      <a:pt x="1" y="17154"/>
                    </a:cubicBezTo>
                    <a:lnTo>
                      <a:pt x="24" y="17151"/>
                    </a:lnTo>
                    <a:lnTo>
                      <a:pt x="24" y="17151"/>
                    </a:lnTo>
                    <a:cubicBezTo>
                      <a:pt x="16" y="17276"/>
                      <a:pt x="8" y="17402"/>
                      <a:pt x="1" y="17527"/>
                    </a:cubicBezTo>
                    <a:cubicBezTo>
                      <a:pt x="1" y="17543"/>
                      <a:pt x="38" y="17550"/>
                      <a:pt x="93" y="17550"/>
                    </a:cubicBezTo>
                    <a:cubicBezTo>
                      <a:pt x="252" y="17550"/>
                      <a:pt x="559" y="17487"/>
                      <a:pt x="559" y="17372"/>
                    </a:cubicBezTo>
                    <a:lnTo>
                      <a:pt x="559" y="17341"/>
                    </a:lnTo>
                    <a:cubicBezTo>
                      <a:pt x="564" y="17257"/>
                      <a:pt x="570" y="17173"/>
                      <a:pt x="575" y="17089"/>
                    </a:cubicBezTo>
                    <a:lnTo>
                      <a:pt x="575" y="17089"/>
                    </a:lnTo>
                    <a:cubicBezTo>
                      <a:pt x="583" y="17080"/>
                      <a:pt x="588" y="17070"/>
                      <a:pt x="590" y="17061"/>
                    </a:cubicBezTo>
                    <a:cubicBezTo>
                      <a:pt x="709" y="16536"/>
                      <a:pt x="844" y="16016"/>
                      <a:pt x="996" y="15501"/>
                    </a:cubicBezTo>
                    <a:lnTo>
                      <a:pt x="996" y="15501"/>
                    </a:lnTo>
                    <a:cubicBezTo>
                      <a:pt x="2142" y="12783"/>
                      <a:pt x="4958" y="11237"/>
                      <a:pt x="6856" y="8996"/>
                    </a:cubicBezTo>
                    <a:cubicBezTo>
                      <a:pt x="8965" y="6453"/>
                      <a:pt x="9772" y="3196"/>
                      <a:pt x="10454" y="63"/>
                    </a:cubicBezTo>
                    <a:cubicBezTo>
                      <a:pt x="10466" y="16"/>
                      <a:pt x="10425" y="0"/>
                      <a:pt x="103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0" name="Google Shape;3200;p73"/>
              <p:cNvSpPr/>
              <p:nvPr/>
            </p:nvSpPr>
            <p:spPr>
              <a:xfrm>
                <a:off x="1912550" y="2653825"/>
                <a:ext cx="256550" cy="268300"/>
              </a:xfrm>
              <a:custGeom>
                <a:rect b="b" l="l" r="r" t="t"/>
                <a:pathLst>
                  <a:path extrusionOk="0" h="10732" w="10262">
                    <a:moveTo>
                      <a:pt x="717" y="802"/>
                    </a:moveTo>
                    <a:cubicBezTo>
                      <a:pt x="2321" y="2129"/>
                      <a:pt x="4030" y="3202"/>
                      <a:pt x="5763" y="4394"/>
                    </a:cubicBezTo>
                    <a:cubicBezTo>
                      <a:pt x="7854" y="5839"/>
                      <a:pt x="8939" y="7984"/>
                      <a:pt x="9653" y="10348"/>
                    </a:cubicBezTo>
                    <a:lnTo>
                      <a:pt x="9653" y="10348"/>
                    </a:lnTo>
                    <a:cubicBezTo>
                      <a:pt x="7468" y="9442"/>
                      <a:pt x="5239" y="8467"/>
                      <a:pt x="3499" y="6813"/>
                    </a:cubicBezTo>
                    <a:cubicBezTo>
                      <a:pt x="1766" y="5137"/>
                      <a:pt x="1142" y="3057"/>
                      <a:pt x="717" y="802"/>
                    </a:cubicBezTo>
                    <a:close/>
                    <a:moveTo>
                      <a:pt x="474" y="0"/>
                    </a:moveTo>
                    <a:cubicBezTo>
                      <a:pt x="298" y="0"/>
                      <a:pt x="1" y="78"/>
                      <a:pt x="25" y="175"/>
                    </a:cubicBezTo>
                    <a:cubicBezTo>
                      <a:pt x="26" y="185"/>
                      <a:pt x="28" y="195"/>
                      <a:pt x="30" y="205"/>
                    </a:cubicBezTo>
                    <a:lnTo>
                      <a:pt x="30" y="205"/>
                    </a:lnTo>
                    <a:lnTo>
                      <a:pt x="25" y="206"/>
                    </a:lnTo>
                    <a:cubicBezTo>
                      <a:pt x="27" y="208"/>
                      <a:pt x="29" y="210"/>
                      <a:pt x="31" y="212"/>
                    </a:cubicBezTo>
                    <a:lnTo>
                      <a:pt x="31" y="212"/>
                    </a:lnTo>
                    <a:cubicBezTo>
                      <a:pt x="433" y="2525"/>
                      <a:pt x="933" y="4775"/>
                      <a:pt x="2537" y="6565"/>
                    </a:cubicBezTo>
                    <a:cubicBezTo>
                      <a:pt x="4398" y="8612"/>
                      <a:pt x="7066" y="9698"/>
                      <a:pt x="9579" y="10722"/>
                    </a:cubicBezTo>
                    <a:cubicBezTo>
                      <a:pt x="9596" y="10728"/>
                      <a:pt x="9617" y="10732"/>
                      <a:pt x="9640" y="10732"/>
                    </a:cubicBezTo>
                    <a:cubicBezTo>
                      <a:pt x="9824" y="10732"/>
                      <a:pt x="10161" y="10535"/>
                      <a:pt x="10106" y="10535"/>
                    </a:cubicBezTo>
                    <a:cubicBezTo>
                      <a:pt x="10034" y="10506"/>
                      <a:pt x="9962" y="10476"/>
                      <a:pt x="9890" y="10446"/>
                    </a:cubicBezTo>
                    <a:lnTo>
                      <a:pt x="9890" y="10446"/>
                    </a:lnTo>
                    <a:cubicBezTo>
                      <a:pt x="10055" y="10417"/>
                      <a:pt x="10249" y="10331"/>
                      <a:pt x="10230" y="10256"/>
                    </a:cubicBezTo>
                    <a:lnTo>
                      <a:pt x="10261" y="10256"/>
                    </a:lnTo>
                    <a:cubicBezTo>
                      <a:pt x="9610" y="8054"/>
                      <a:pt x="8648" y="5945"/>
                      <a:pt x="6787" y="4518"/>
                    </a:cubicBezTo>
                    <a:cubicBezTo>
                      <a:pt x="4740" y="2936"/>
                      <a:pt x="2506" y="1757"/>
                      <a:pt x="583" y="20"/>
                    </a:cubicBezTo>
                    <a:cubicBezTo>
                      <a:pt x="563" y="6"/>
                      <a:pt x="523" y="0"/>
                      <a:pt x="4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1" name="Google Shape;3201;p73"/>
              <p:cNvSpPr/>
              <p:nvPr/>
            </p:nvSpPr>
            <p:spPr>
              <a:xfrm>
                <a:off x="1997875" y="2774225"/>
                <a:ext cx="169450" cy="146250"/>
              </a:xfrm>
              <a:custGeom>
                <a:rect b="b" l="l" r="r" t="t"/>
                <a:pathLst>
                  <a:path extrusionOk="0" h="5850" w="6778">
                    <a:moveTo>
                      <a:pt x="522" y="1"/>
                    </a:moveTo>
                    <a:cubicBezTo>
                      <a:pt x="351" y="1"/>
                      <a:pt x="1" y="171"/>
                      <a:pt x="55" y="198"/>
                    </a:cubicBezTo>
                    <a:cubicBezTo>
                      <a:pt x="1265" y="1005"/>
                      <a:pt x="2443" y="1873"/>
                      <a:pt x="3591" y="2773"/>
                    </a:cubicBezTo>
                    <a:cubicBezTo>
                      <a:pt x="4584" y="3579"/>
                      <a:pt x="6011" y="4448"/>
                      <a:pt x="6197" y="5813"/>
                    </a:cubicBezTo>
                    <a:cubicBezTo>
                      <a:pt x="6197" y="5838"/>
                      <a:pt x="6241" y="5850"/>
                      <a:pt x="6305" y="5850"/>
                    </a:cubicBezTo>
                    <a:cubicBezTo>
                      <a:pt x="6474" y="5850"/>
                      <a:pt x="6778" y="5770"/>
                      <a:pt x="6755" y="5657"/>
                    </a:cubicBezTo>
                    <a:cubicBezTo>
                      <a:pt x="6569" y="4386"/>
                      <a:pt x="5390" y="3641"/>
                      <a:pt x="4460" y="2866"/>
                    </a:cubicBezTo>
                    <a:cubicBezTo>
                      <a:pt x="3219" y="1873"/>
                      <a:pt x="1916" y="912"/>
                      <a:pt x="582" y="12"/>
                    </a:cubicBezTo>
                    <a:cubicBezTo>
                      <a:pt x="567" y="4"/>
                      <a:pt x="546" y="1"/>
                      <a:pt x="5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02" name="Google Shape;3202;p73"/>
          <p:cNvGrpSpPr/>
          <p:nvPr/>
        </p:nvGrpSpPr>
        <p:grpSpPr>
          <a:xfrm>
            <a:off x="5861950" y="4553275"/>
            <a:ext cx="700450" cy="636075"/>
            <a:chOff x="3652400" y="3788700"/>
            <a:chExt cx="700450" cy="636075"/>
          </a:xfrm>
        </p:grpSpPr>
        <p:sp>
          <p:nvSpPr>
            <p:cNvPr id="3203" name="Google Shape;3203;p73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73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73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73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73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73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73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73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73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73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73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73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73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73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73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8" name="Google Shape;3218;p73"/>
          <p:cNvGrpSpPr/>
          <p:nvPr/>
        </p:nvGrpSpPr>
        <p:grpSpPr>
          <a:xfrm rot="-1958260">
            <a:off x="8555882" y="3984798"/>
            <a:ext cx="686618" cy="1211092"/>
            <a:chOff x="2797700" y="3217325"/>
            <a:chExt cx="682725" cy="1204225"/>
          </a:xfrm>
        </p:grpSpPr>
        <p:sp>
          <p:nvSpPr>
            <p:cNvPr id="3219" name="Google Shape;3219;p73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73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73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73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p73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73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73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26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">
  <p:cSld name="CUSTOM_9">
    <p:spTree>
      <p:nvGrpSpPr>
        <p:cNvPr id="3228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9" name="Google Shape;3229;p79"/>
          <p:cNvGrpSpPr/>
          <p:nvPr/>
        </p:nvGrpSpPr>
        <p:grpSpPr>
          <a:xfrm flipH="1" rot="10800000">
            <a:off x="-2094831" y="-848617"/>
            <a:ext cx="6467864" cy="2656239"/>
            <a:chOff x="5619200" y="4458200"/>
            <a:chExt cx="1647150" cy="742900"/>
          </a:xfrm>
        </p:grpSpPr>
        <p:sp>
          <p:nvSpPr>
            <p:cNvPr id="3230" name="Google Shape;3230;p79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79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p79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79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79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35" name="Google Shape;3235;p79"/>
          <p:cNvGrpSpPr/>
          <p:nvPr/>
        </p:nvGrpSpPr>
        <p:grpSpPr>
          <a:xfrm>
            <a:off x="170572" y="3531890"/>
            <a:ext cx="4519000" cy="2428630"/>
            <a:chOff x="4178350" y="2375050"/>
            <a:chExt cx="938350" cy="515775"/>
          </a:xfrm>
        </p:grpSpPr>
        <p:sp>
          <p:nvSpPr>
            <p:cNvPr id="3236" name="Google Shape;3236;p79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79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79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79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79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79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79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43" name="Google Shape;3243;p79"/>
          <p:cNvGrpSpPr/>
          <p:nvPr/>
        </p:nvGrpSpPr>
        <p:grpSpPr>
          <a:xfrm rot="-423650">
            <a:off x="-1188125" y="3188595"/>
            <a:ext cx="2662512" cy="2828603"/>
            <a:chOff x="4159600" y="887163"/>
            <a:chExt cx="1265600" cy="1344550"/>
          </a:xfrm>
        </p:grpSpPr>
        <p:sp>
          <p:nvSpPr>
            <p:cNvPr id="3244" name="Google Shape;3244;p79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79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79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79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79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79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79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79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79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79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79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79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79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79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79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79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79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79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79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79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79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79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79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79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79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79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79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79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79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79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79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79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79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79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79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79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79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79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79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79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79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79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79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79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79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79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79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79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79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79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79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79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79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79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79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79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79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79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79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79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79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79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79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79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79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79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79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79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79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79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79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79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79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79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79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79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79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79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79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79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79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79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79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79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79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79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79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79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79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79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79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79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79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79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79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79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79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79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79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79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79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79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79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79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79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49" name="Google Shape;3349;p79"/>
          <p:cNvGrpSpPr/>
          <p:nvPr/>
        </p:nvGrpSpPr>
        <p:grpSpPr>
          <a:xfrm rot="-10163243">
            <a:off x="-354404" y="-133329"/>
            <a:ext cx="1386418" cy="2334096"/>
            <a:chOff x="3026750" y="1552825"/>
            <a:chExt cx="1108700" cy="1867600"/>
          </a:xfrm>
        </p:grpSpPr>
        <p:sp>
          <p:nvSpPr>
            <p:cNvPr id="3350" name="Google Shape;3350;p79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79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79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79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79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79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79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79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79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79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79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79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79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79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79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79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79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79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79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69" name="Google Shape;3369;p79"/>
          <p:cNvGrpSpPr/>
          <p:nvPr/>
        </p:nvGrpSpPr>
        <p:grpSpPr>
          <a:xfrm rot="-10011506">
            <a:off x="8529635" y="-341539"/>
            <a:ext cx="922899" cy="1480674"/>
            <a:chOff x="2402100" y="3854125"/>
            <a:chExt cx="435600" cy="698825"/>
          </a:xfrm>
        </p:grpSpPr>
        <p:sp>
          <p:nvSpPr>
            <p:cNvPr id="3370" name="Google Shape;3370;p79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79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79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79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79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79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79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79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79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79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p79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p79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79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83" name="Google Shape;3383;p79"/>
          <p:cNvGrpSpPr/>
          <p:nvPr/>
        </p:nvGrpSpPr>
        <p:grpSpPr>
          <a:xfrm>
            <a:off x="8495813" y="4058044"/>
            <a:ext cx="846716" cy="1493480"/>
            <a:chOff x="2797700" y="3217325"/>
            <a:chExt cx="682725" cy="1204225"/>
          </a:xfrm>
        </p:grpSpPr>
        <p:sp>
          <p:nvSpPr>
            <p:cNvPr id="3384" name="Google Shape;3384;p79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79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79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79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79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p79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p79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1" name="Google Shape;3391;p79"/>
          <p:cNvGrpSpPr/>
          <p:nvPr/>
        </p:nvGrpSpPr>
        <p:grpSpPr>
          <a:xfrm rot="10800000">
            <a:off x="7485622" y="-1132524"/>
            <a:ext cx="1010203" cy="1594184"/>
            <a:chOff x="322650" y="2571325"/>
            <a:chExt cx="573100" cy="904450"/>
          </a:xfrm>
        </p:grpSpPr>
        <p:sp>
          <p:nvSpPr>
            <p:cNvPr id="3392" name="Google Shape;3392;p79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p79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79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p79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p79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p79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79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9" name="Google Shape;3399;p79"/>
          <p:cNvGrpSpPr/>
          <p:nvPr/>
        </p:nvGrpSpPr>
        <p:grpSpPr>
          <a:xfrm>
            <a:off x="2881963" y="715675"/>
            <a:ext cx="700450" cy="636075"/>
            <a:chOff x="3652400" y="3788700"/>
            <a:chExt cx="700450" cy="636075"/>
          </a:xfrm>
        </p:grpSpPr>
        <p:sp>
          <p:nvSpPr>
            <p:cNvPr id="3400" name="Google Shape;3400;p79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p79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p79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p79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79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79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79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79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79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79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79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79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79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79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79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15" name="Google Shape;3415;p79"/>
          <p:cNvSpPr txBox="1"/>
          <p:nvPr>
            <p:ph idx="1" type="body"/>
          </p:nvPr>
        </p:nvSpPr>
        <p:spPr>
          <a:xfrm>
            <a:off x="829125" y="2205750"/>
            <a:ext cx="32019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16" name="Google Shape;3416;p79"/>
          <p:cNvSpPr txBox="1"/>
          <p:nvPr>
            <p:ph type="title"/>
          </p:nvPr>
        </p:nvSpPr>
        <p:spPr>
          <a:xfrm>
            <a:off x="5319900" y="1757163"/>
            <a:ext cx="31098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9"/>
          <p:cNvSpPr txBox="1"/>
          <p:nvPr>
            <p:ph type="title"/>
          </p:nvPr>
        </p:nvSpPr>
        <p:spPr>
          <a:xfrm>
            <a:off x="1126050" y="1239475"/>
            <a:ext cx="298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3" name="Google Shape;533;p49"/>
          <p:cNvSpPr txBox="1"/>
          <p:nvPr>
            <p:ph idx="2" type="title"/>
          </p:nvPr>
        </p:nvSpPr>
        <p:spPr>
          <a:xfrm>
            <a:off x="1314300" y="409575"/>
            <a:ext cx="26100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34" name="Google Shape;534;p49"/>
          <p:cNvSpPr txBox="1"/>
          <p:nvPr>
            <p:ph idx="1" type="subTitle"/>
          </p:nvPr>
        </p:nvSpPr>
        <p:spPr>
          <a:xfrm>
            <a:off x="1370850" y="1676400"/>
            <a:ext cx="249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5" name="Google Shape;535;p49"/>
          <p:cNvSpPr txBox="1"/>
          <p:nvPr>
            <p:ph idx="3" type="title"/>
          </p:nvPr>
        </p:nvSpPr>
        <p:spPr>
          <a:xfrm>
            <a:off x="5012250" y="1239475"/>
            <a:ext cx="298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6" name="Google Shape;536;p49"/>
          <p:cNvSpPr txBox="1"/>
          <p:nvPr>
            <p:ph idx="4" type="title"/>
          </p:nvPr>
        </p:nvSpPr>
        <p:spPr>
          <a:xfrm>
            <a:off x="5200500" y="409575"/>
            <a:ext cx="26100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37" name="Google Shape;537;p49"/>
          <p:cNvSpPr txBox="1"/>
          <p:nvPr>
            <p:ph idx="5" type="subTitle"/>
          </p:nvPr>
        </p:nvSpPr>
        <p:spPr>
          <a:xfrm>
            <a:off x="5257050" y="1676400"/>
            <a:ext cx="249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8" name="Google Shape;538;p49"/>
          <p:cNvSpPr txBox="1"/>
          <p:nvPr>
            <p:ph idx="6" type="title"/>
          </p:nvPr>
        </p:nvSpPr>
        <p:spPr>
          <a:xfrm>
            <a:off x="1126050" y="3274675"/>
            <a:ext cx="298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9" name="Google Shape;539;p49"/>
          <p:cNvSpPr txBox="1"/>
          <p:nvPr>
            <p:ph idx="7" type="title"/>
          </p:nvPr>
        </p:nvSpPr>
        <p:spPr>
          <a:xfrm>
            <a:off x="1314300" y="2444775"/>
            <a:ext cx="26100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40" name="Google Shape;540;p49"/>
          <p:cNvSpPr txBox="1"/>
          <p:nvPr>
            <p:ph idx="8" type="subTitle"/>
          </p:nvPr>
        </p:nvSpPr>
        <p:spPr>
          <a:xfrm>
            <a:off x="1370850" y="3711600"/>
            <a:ext cx="249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49"/>
          <p:cNvSpPr txBox="1"/>
          <p:nvPr>
            <p:ph idx="9" type="title"/>
          </p:nvPr>
        </p:nvSpPr>
        <p:spPr>
          <a:xfrm>
            <a:off x="5012250" y="3274675"/>
            <a:ext cx="298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2" name="Google Shape;542;p49"/>
          <p:cNvSpPr txBox="1"/>
          <p:nvPr>
            <p:ph idx="13" type="title"/>
          </p:nvPr>
        </p:nvSpPr>
        <p:spPr>
          <a:xfrm>
            <a:off x="5200500" y="2444775"/>
            <a:ext cx="26100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43" name="Google Shape;543;p49"/>
          <p:cNvSpPr txBox="1"/>
          <p:nvPr>
            <p:ph idx="14" type="subTitle"/>
          </p:nvPr>
        </p:nvSpPr>
        <p:spPr>
          <a:xfrm>
            <a:off x="5257050" y="3711600"/>
            <a:ext cx="249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44" name="Google Shape;544;p49"/>
          <p:cNvGrpSpPr/>
          <p:nvPr/>
        </p:nvGrpSpPr>
        <p:grpSpPr>
          <a:xfrm>
            <a:off x="-1289914" y="3847378"/>
            <a:ext cx="5081458" cy="2291921"/>
            <a:chOff x="5619200" y="4458200"/>
            <a:chExt cx="1647150" cy="742900"/>
          </a:xfrm>
        </p:grpSpPr>
        <p:sp>
          <p:nvSpPr>
            <p:cNvPr id="545" name="Google Shape;545;p49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49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49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49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9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0" name="Google Shape;550;p49"/>
          <p:cNvGrpSpPr/>
          <p:nvPr/>
        </p:nvGrpSpPr>
        <p:grpSpPr>
          <a:xfrm flipH="1" rot="10800000">
            <a:off x="6148690" y="-1042184"/>
            <a:ext cx="4256731" cy="2205454"/>
            <a:chOff x="4178350" y="2375050"/>
            <a:chExt cx="938350" cy="515775"/>
          </a:xfrm>
        </p:grpSpPr>
        <p:sp>
          <p:nvSpPr>
            <p:cNvPr id="551" name="Google Shape;551;p49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49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9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9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9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9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49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8" name="Google Shape;558;p49"/>
          <p:cNvGrpSpPr/>
          <p:nvPr/>
        </p:nvGrpSpPr>
        <p:grpSpPr>
          <a:xfrm>
            <a:off x="111850" y="1207775"/>
            <a:ext cx="700450" cy="636075"/>
            <a:chOff x="3652400" y="3788700"/>
            <a:chExt cx="700450" cy="636075"/>
          </a:xfrm>
        </p:grpSpPr>
        <p:sp>
          <p:nvSpPr>
            <p:cNvPr id="559" name="Google Shape;559;p49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9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9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9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49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49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9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9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9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9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9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9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9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49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49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4" name="Google Shape;574;p49"/>
          <p:cNvGrpSpPr/>
          <p:nvPr/>
        </p:nvGrpSpPr>
        <p:grpSpPr>
          <a:xfrm rot="-2328237">
            <a:off x="8085383" y="4198637"/>
            <a:ext cx="1546773" cy="2481612"/>
            <a:chOff x="2402100" y="3854125"/>
            <a:chExt cx="435600" cy="698825"/>
          </a:xfrm>
        </p:grpSpPr>
        <p:sp>
          <p:nvSpPr>
            <p:cNvPr id="575" name="Google Shape;575;p49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49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9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9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9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9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9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9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49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9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9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9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9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8" name="Google Shape;588;p49"/>
          <p:cNvSpPr/>
          <p:nvPr/>
        </p:nvSpPr>
        <p:spPr>
          <a:xfrm rot="10156090">
            <a:off x="-272109" y="-268359"/>
            <a:ext cx="1468398" cy="1313024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9" name="Google Shape;589;p49"/>
          <p:cNvGrpSpPr/>
          <p:nvPr/>
        </p:nvGrpSpPr>
        <p:grpSpPr>
          <a:xfrm rot="-1366232">
            <a:off x="8503460" y="3280683"/>
            <a:ext cx="1014294" cy="1600729"/>
            <a:chOff x="322650" y="2571325"/>
            <a:chExt cx="573100" cy="904450"/>
          </a:xfrm>
        </p:grpSpPr>
        <p:sp>
          <p:nvSpPr>
            <p:cNvPr id="590" name="Google Shape;590;p49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9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9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9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9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9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9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7" name="Google Shape;597;p49"/>
          <p:cNvGrpSpPr/>
          <p:nvPr/>
        </p:nvGrpSpPr>
        <p:grpSpPr>
          <a:xfrm>
            <a:off x="8429688" y="975913"/>
            <a:ext cx="610325" cy="417350"/>
            <a:chOff x="364525" y="2023775"/>
            <a:chExt cx="610325" cy="417350"/>
          </a:xfrm>
        </p:grpSpPr>
        <p:sp>
          <p:nvSpPr>
            <p:cNvPr id="598" name="Google Shape;598;p49"/>
            <p:cNvSpPr/>
            <p:nvPr/>
          </p:nvSpPr>
          <p:spPr>
            <a:xfrm>
              <a:off x="739075" y="2213250"/>
              <a:ext cx="87825" cy="70625"/>
            </a:xfrm>
            <a:custGeom>
              <a:rect b="b" l="l" r="r" t="t"/>
              <a:pathLst>
                <a:path extrusionOk="0" h="2825" w="3513">
                  <a:moveTo>
                    <a:pt x="2208" y="836"/>
                  </a:moveTo>
                  <a:lnTo>
                    <a:pt x="2208" y="836"/>
                  </a:lnTo>
                  <a:cubicBezTo>
                    <a:pt x="2203" y="904"/>
                    <a:pt x="2191" y="972"/>
                    <a:pt x="2174" y="1040"/>
                  </a:cubicBezTo>
                  <a:lnTo>
                    <a:pt x="2174" y="1040"/>
                  </a:lnTo>
                  <a:cubicBezTo>
                    <a:pt x="2168" y="1040"/>
                    <a:pt x="2162" y="1040"/>
                    <a:pt x="2156" y="1040"/>
                  </a:cubicBezTo>
                  <a:cubicBezTo>
                    <a:pt x="1982" y="1040"/>
                    <a:pt x="1801" y="1092"/>
                    <a:pt x="1677" y="1184"/>
                  </a:cubicBezTo>
                  <a:lnTo>
                    <a:pt x="1677" y="1184"/>
                  </a:lnTo>
                  <a:cubicBezTo>
                    <a:pt x="1681" y="1171"/>
                    <a:pt x="1686" y="1157"/>
                    <a:pt x="1692" y="1142"/>
                  </a:cubicBezTo>
                  <a:lnTo>
                    <a:pt x="1692" y="1142"/>
                  </a:lnTo>
                  <a:cubicBezTo>
                    <a:pt x="1808" y="1029"/>
                    <a:pt x="1938" y="929"/>
                    <a:pt x="2080" y="847"/>
                  </a:cubicBezTo>
                  <a:lnTo>
                    <a:pt x="2080" y="847"/>
                  </a:lnTo>
                  <a:cubicBezTo>
                    <a:pt x="2121" y="840"/>
                    <a:pt x="2164" y="837"/>
                    <a:pt x="2208" y="836"/>
                  </a:cubicBezTo>
                  <a:close/>
                  <a:moveTo>
                    <a:pt x="2191" y="1"/>
                  </a:moveTo>
                  <a:cubicBezTo>
                    <a:pt x="2048" y="1"/>
                    <a:pt x="1893" y="40"/>
                    <a:pt x="1769" y="86"/>
                  </a:cubicBezTo>
                  <a:lnTo>
                    <a:pt x="1800" y="86"/>
                  </a:lnTo>
                  <a:cubicBezTo>
                    <a:pt x="1704" y="126"/>
                    <a:pt x="1612" y="171"/>
                    <a:pt x="1523" y="220"/>
                  </a:cubicBezTo>
                  <a:lnTo>
                    <a:pt x="1523" y="220"/>
                  </a:lnTo>
                  <a:cubicBezTo>
                    <a:pt x="1395" y="270"/>
                    <a:pt x="1270" y="329"/>
                    <a:pt x="1148" y="396"/>
                  </a:cubicBezTo>
                  <a:cubicBezTo>
                    <a:pt x="917" y="535"/>
                    <a:pt x="739" y="735"/>
                    <a:pt x="634" y="970"/>
                  </a:cubicBezTo>
                  <a:lnTo>
                    <a:pt x="634" y="970"/>
                  </a:lnTo>
                  <a:cubicBezTo>
                    <a:pt x="304" y="1382"/>
                    <a:pt x="81" y="1881"/>
                    <a:pt x="0" y="2413"/>
                  </a:cubicBezTo>
                  <a:cubicBezTo>
                    <a:pt x="0" y="2568"/>
                    <a:pt x="94" y="2723"/>
                    <a:pt x="249" y="2754"/>
                  </a:cubicBezTo>
                  <a:cubicBezTo>
                    <a:pt x="443" y="2801"/>
                    <a:pt x="641" y="2824"/>
                    <a:pt x="839" y="2824"/>
                  </a:cubicBezTo>
                  <a:cubicBezTo>
                    <a:pt x="2189" y="2824"/>
                    <a:pt x="3513" y="1764"/>
                    <a:pt x="3351" y="303"/>
                  </a:cubicBezTo>
                  <a:cubicBezTo>
                    <a:pt x="3351" y="148"/>
                    <a:pt x="3102" y="55"/>
                    <a:pt x="2978" y="55"/>
                  </a:cubicBezTo>
                  <a:cubicBezTo>
                    <a:pt x="2837" y="35"/>
                    <a:pt x="2696" y="25"/>
                    <a:pt x="2558" y="25"/>
                  </a:cubicBezTo>
                  <a:cubicBezTo>
                    <a:pt x="2499" y="25"/>
                    <a:pt x="2441" y="27"/>
                    <a:pt x="2383" y="30"/>
                  </a:cubicBezTo>
                  <a:lnTo>
                    <a:pt x="2383" y="30"/>
                  </a:lnTo>
                  <a:cubicBezTo>
                    <a:pt x="2325" y="10"/>
                    <a:pt x="2259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9"/>
            <p:cNvSpPr/>
            <p:nvPr/>
          </p:nvSpPr>
          <p:spPr>
            <a:xfrm>
              <a:off x="866250" y="2220425"/>
              <a:ext cx="108600" cy="75500"/>
            </a:xfrm>
            <a:custGeom>
              <a:rect b="b" l="l" r="r" t="t"/>
              <a:pathLst>
                <a:path extrusionOk="0" h="3020" w="4344">
                  <a:moveTo>
                    <a:pt x="2513" y="699"/>
                  </a:moveTo>
                  <a:cubicBezTo>
                    <a:pt x="2792" y="730"/>
                    <a:pt x="2823" y="1350"/>
                    <a:pt x="2730" y="1598"/>
                  </a:cubicBezTo>
                  <a:cubicBezTo>
                    <a:pt x="2634" y="1829"/>
                    <a:pt x="2395" y="2000"/>
                    <a:pt x="2131" y="2111"/>
                  </a:cubicBezTo>
                  <a:lnTo>
                    <a:pt x="2131" y="2111"/>
                  </a:lnTo>
                  <a:cubicBezTo>
                    <a:pt x="2398" y="1917"/>
                    <a:pt x="2620" y="1664"/>
                    <a:pt x="2730" y="1443"/>
                  </a:cubicBezTo>
                  <a:cubicBezTo>
                    <a:pt x="2854" y="1195"/>
                    <a:pt x="2637" y="1086"/>
                    <a:pt x="2366" y="1086"/>
                  </a:cubicBezTo>
                  <a:cubicBezTo>
                    <a:pt x="2239" y="1086"/>
                    <a:pt x="2100" y="1110"/>
                    <a:pt x="1978" y="1155"/>
                  </a:cubicBezTo>
                  <a:lnTo>
                    <a:pt x="1978" y="1155"/>
                  </a:lnTo>
                  <a:cubicBezTo>
                    <a:pt x="2152" y="913"/>
                    <a:pt x="2390" y="699"/>
                    <a:pt x="2513" y="699"/>
                  </a:cubicBezTo>
                  <a:close/>
                  <a:moveTo>
                    <a:pt x="2930" y="1"/>
                  </a:moveTo>
                  <a:cubicBezTo>
                    <a:pt x="2394" y="1"/>
                    <a:pt x="1757" y="323"/>
                    <a:pt x="1310" y="698"/>
                  </a:cubicBezTo>
                  <a:lnTo>
                    <a:pt x="1310" y="698"/>
                  </a:lnTo>
                  <a:cubicBezTo>
                    <a:pt x="1244" y="722"/>
                    <a:pt x="1180" y="753"/>
                    <a:pt x="1117" y="792"/>
                  </a:cubicBezTo>
                  <a:cubicBezTo>
                    <a:pt x="621" y="1164"/>
                    <a:pt x="1" y="1629"/>
                    <a:pt x="156" y="2343"/>
                  </a:cubicBezTo>
                  <a:cubicBezTo>
                    <a:pt x="246" y="2861"/>
                    <a:pt x="664" y="3019"/>
                    <a:pt x="1100" y="3019"/>
                  </a:cubicBezTo>
                  <a:cubicBezTo>
                    <a:pt x="1264" y="3019"/>
                    <a:pt x="1430" y="2997"/>
                    <a:pt x="1583" y="2963"/>
                  </a:cubicBezTo>
                  <a:cubicBezTo>
                    <a:pt x="2575" y="2715"/>
                    <a:pt x="4343" y="2032"/>
                    <a:pt x="3847" y="668"/>
                  </a:cubicBezTo>
                  <a:cubicBezTo>
                    <a:pt x="3682" y="184"/>
                    <a:pt x="3335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9"/>
            <p:cNvSpPr/>
            <p:nvPr/>
          </p:nvSpPr>
          <p:spPr>
            <a:xfrm>
              <a:off x="620425" y="2375175"/>
              <a:ext cx="91525" cy="65950"/>
            </a:xfrm>
            <a:custGeom>
              <a:rect b="b" l="l" r="r" t="t"/>
              <a:pathLst>
                <a:path extrusionOk="0" h="2638" w="3661">
                  <a:moveTo>
                    <a:pt x="2723" y="0"/>
                  </a:moveTo>
                  <a:cubicBezTo>
                    <a:pt x="2311" y="0"/>
                    <a:pt x="1906" y="96"/>
                    <a:pt x="1544" y="275"/>
                  </a:cubicBezTo>
                  <a:lnTo>
                    <a:pt x="1544" y="275"/>
                  </a:lnTo>
                  <a:cubicBezTo>
                    <a:pt x="1475" y="284"/>
                    <a:pt x="1404" y="305"/>
                    <a:pt x="1334" y="340"/>
                  </a:cubicBezTo>
                  <a:cubicBezTo>
                    <a:pt x="621" y="681"/>
                    <a:pt x="125" y="1364"/>
                    <a:pt x="1" y="2139"/>
                  </a:cubicBezTo>
                  <a:cubicBezTo>
                    <a:pt x="1" y="2294"/>
                    <a:pt x="94" y="2419"/>
                    <a:pt x="249" y="2481"/>
                  </a:cubicBezTo>
                  <a:cubicBezTo>
                    <a:pt x="521" y="2587"/>
                    <a:pt x="811" y="2637"/>
                    <a:pt x="1101" y="2637"/>
                  </a:cubicBezTo>
                  <a:cubicBezTo>
                    <a:pt x="2333" y="2637"/>
                    <a:pt x="3586" y="1738"/>
                    <a:pt x="3661" y="433"/>
                  </a:cubicBezTo>
                  <a:cubicBezTo>
                    <a:pt x="3661" y="216"/>
                    <a:pt x="3475" y="123"/>
                    <a:pt x="3289" y="61"/>
                  </a:cubicBezTo>
                  <a:cubicBezTo>
                    <a:pt x="3101" y="20"/>
                    <a:pt x="2911" y="0"/>
                    <a:pt x="2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9"/>
            <p:cNvSpPr/>
            <p:nvPr/>
          </p:nvSpPr>
          <p:spPr>
            <a:xfrm>
              <a:off x="571500" y="2185225"/>
              <a:ext cx="110225" cy="72125"/>
            </a:xfrm>
            <a:custGeom>
              <a:rect b="b" l="l" r="r" t="t"/>
              <a:pathLst>
                <a:path extrusionOk="0" h="2885" w="4409">
                  <a:moveTo>
                    <a:pt x="2634" y="609"/>
                  </a:moveTo>
                  <a:lnTo>
                    <a:pt x="2634" y="609"/>
                  </a:lnTo>
                  <a:cubicBezTo>
                    <a:pt x="2661" y="624"/>
                    <a:pt x="2693" y="648"/>
                    <a:pt x="2733" y="680"/>
                  </a:cubicBezTo>
                  <a:cubicBezTo>
                    <a:pt x="2857" y="742"/>
                    <a:pt x="2950" y="866"/>
                    <a:pt x="2981" y="1021"/>
                  </a:cubicBezTo>
                  <a:cubicBezTo>
                    <a:pt x="3061" y="1770"/>
                    <a:pt x="2058" y="2173"/>
                    <a:pt x="1382" y="2270"/>
                  </a:cubicBezTo>
                  <a:lnTo>
                    <a:pt x="1382" y="2270"/>
                  </a:lnTo>
                  <a:cubicBezTo>
                    <a:pt x="1364" y="2194"/>
                    <a:pt x="1356" y="2116"/>
                    <a:pt x="1356" y="2038"/>
                  </a:cubicBezTo>
                  <a:lnTo>
                    <a:pt x="1356" y="2038"/>
                  </a:lnTo>
                  <a:cubicBezTo>
                    <a:pt x="2128" y="1962"/>
                    <a:pt x="3118" y="1422"/>
                    <a:pt x="2640" y="618"/>
                  </a:cubicBezTo>
                  <a:cubicBezTo>
                    <a:pt x="2638" y="615"/>
                    <a:pt x="2636" y="612"/>
                    <a:pt x="2634" y="609"/>
                  </a:cubicBezTo>
                  <a:close/>
                  <a:moveTo>
                    <a:pt x="2955" y="0"/>
                  </a:moveTo>
                  <a:cubicBezTo>
                    <a:pt x="2698" y="0"/>
                    <a:pt x="2442" y="49"/>
                    <a:pt x="2237" y="121"/>
                  </a:cubicBezTo>
                  <a:cubicBezTo>
                    <a:pt x="1803" y="278"/>
                    <a:pt x="1486" y="570"/>
                    <a:pt x="1241" y="922"/>
                  </a:cubicBezTo>
                  <a:lnTo>
                    <a:pt x="1241" y="922"/>
                  </a:lnTo>
                  <a:cubicBezTo>
                    <a:pt x="546" y="1259"/>
                    <a:pt x="1" y="1909"/>
                    <a:pt x="314" y="2727"/>
                  </a:cubicBezTo>
                  <a:cubicBezTo>
                    <a:pt x="345" y="2851"/>
                    <a:pt x="531" y="2851"/>
                    <a:pt x="655" y="2882"/>
                  </a:cubicBezTo>
                  <a:cubicBezTo>
                    <a:pt x="702" y="2884"/>
                    <a:pt x="748" y="2885"/>
                    <a:pt x="795" y="2885"/>
                  </a:cubicBezTo>
                  <a:cubicBezTo>
                    <a:pt x="1589" y="2885"/>
                    <a:pt x="2401" y="2639"/>
                    <a:pt x="3074" y="2200"/>
                  </a:cubicBezTo>
                  <a:cubicBezTo>
                    <a:pt x="3571" y="1859"/>
                    <a:pt x="4408" y="1114"/>
                    <a:pt x="3974" y="463"/>
                  </a:cubicBezTo>
                  <a:cubicBezTo>
                    <a:pt x="3765" y="121"/>
                    <a:pt x="3359" y="0"/>
                    <a:pt x="2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9"/>
            <p:cNvSpPr/>
            <p:nvPr/>
          </p:nvSpPr>
          <p:spPr>
            <a:xfrm>
              <a:off x="758450" y="2059975"/>
              <a:ext cx="102400" cy="71400"/>
            </a:xfrm>
            <a:custGeom>
              <a:rect b="b" l="l" r="r" t="t"/>
              <a:pathLst>
                <a:path extrusionOk="0" h="2856" w="4096">
                  <a:moveTo>
                    <a:pt x="2303" y="689"/>
                  </a:moveTo>
                  <a:cubicBezTo>
                    <a:pt x="2370" y="689"/>
                    <a:pt x="2416" y="740"/>
                    <a:pt x="2451" y="882"/>
                  </a:cubicBezTo>
                  <a:cubicBezTo>
                    <a:pt x="2514" y="1068"/>
                    <a:pt x="2514" y="1285"/>
                    <a:pt x="2420" y="1471"/>
                  </a:cubicBezTo>
                  <a:cubicBezTo>
                    <a:pt x="2405" y="1551"/>
                    <a:pt x="2381" y="1624"/>
                    <a:pt x="2349" y="1692"/>
                  </a:cubicBezTo>
                  <a:lnTo>
                    <a:pt x="2349" y="1692"/>
                  </a:lnTo>
                  <a:cubicBezTo>
                    <a:pt x="2336" y="1658"/>
                    <a:pt x="2310" y="1625"/>
                    <a:pt x="2265" y="1595"/>
                  </a:cubicBezTo>
                  <a:cubicBezTo>
                    <a:pt x="2199" y="1548"/>
                    <a:pt x="2115" y="1529"/>
                    <a:pt x="2026" y="1529"/>
                  </a:cubicBezTo>
                  <a:cubicBezTo>
                    <a:pt x="1963" y="1529"/>
                    <a:pt x="1898" y="1539"/>
                    <a:pt x="1834" y="1553"/>
                  </a:cubicBezTo>
                  <a:lnTo>
                    <a:pt x="1834" y="1553"/>
                  </a:lnTo>
                  <a:lnTo>
                    <a:pt x="1800" y="1502"/>
                  </a:lnTo>
                  <a:cubicBezTo>
                    <a:pt x="1800" y="1440"/>
                    <a:pt x="1707" y="1378"/>
                    <a:pt x="1676" y="1285"/>
                  </a:cubicBezTo>
                  <a:cubicBezTo>
                    <a:pt x="1676" y="1198"/>
                    <a:pt x="1697" y="1124"/>
                    <a:pt x="1732" y="1059"/>
                  </a:cubicBezTo>
                  <a:lnTo>
                    <a:pt x="1732" y="1059"/>
                  </a:lnTo>
                  <a:cubicBezTo>
                    <a:pt x="1754" y="1051"/>
                    <a:pt x="1777" y="1043"/>
                    <a:pt x="1800" y="1037"/>
                  </a:cubicBezTo>
                  <a:cubicBezTo>
                    <a:pt x="1936" y="983"/>
                    <a:pt x="2262" y="881"/>
                    <a:pt x="2299" y="689"/>
                  </a:cubicBezTo>
                  <a:lnTo>
                    <a:pt x="2299" y="689"/>
                  </a:lnTo>
                  <a:cubicBezTo>
                    <a:pt x="2301" y="689"/>
                    <a:pt x="2302" y="689"/>
                    <a:pt x="2303" y="689"/>
                  </a:cubicBezTo>
                  <a:close/>
                  <a:moveTo>
                    <a:pt x="2014" y="2065"/>
                  </a:moveTo>
                  <a:lnTo>
                    <a:pt x="2014" y="2065"/>
                  </a:lnTo>
                  <a:cubicBezTo>
                    <a:pt x="1874" y="2152"/>
                    <a:pt x="1710" y="2201"/>
                    <a:pt x="1541" y="2206"/>
                  </a:cubicBezTo>
                  <a:lnTo>
                    <a:pt x="1541" y="2206"/>
                  </a:lnTo>
                  <a:cubicBezTo>
                    <a:pt x="1706" y="2186"/>
                    <a:pt x="1869" y="2134"/>
                    <a:pt x="2014" y="2065"/>
                  </a:cubicBezTo>
                  <a:close/>
                  <a:moveTo>
                    <a:pt x="2680" y="1"/>
                  </a:moveTo>
                  <a:cubicBezTo>
                    <a:pt x="1961" y="1"/>
                    <a:pt x="1078" y="536"/>
                    <a:pt x="754" y="964"/>
                  </a:cubicBezTo>
                  <a:lnTo>
                    <a:pt x="754" y="964"/>
                  </a:lnTo>
                  <a:cubicBezTo>
                    <a:pt x="311" y="1302"/>
                    <a:pt x="1" y="1786"/>
                    <a:pt x="1" y="2402"/>
                  </a:cubicBezTo>
                  <a:cubicBezTo>
                    <a:pt x="1" y="2495"/>
                    <a:pt x="1" y="2526"/>
                    <a:pt x="94" y="2588"/>
                  </a:cubicBezTo>
                  <a:cubicBezTo>
                    <a:pt x="403" y="2773"/>
                    <a:pt x="762" y="2855"/>
                    <a:pt x="1127" y="2855"/>
                  </a:cubicBezTo>
                  <a:cubicBezTo>
                    <a:pt x="1676" y="2855"/>
                    <a:pt x="2240" y="2669"/>
                    <a:pt x="2669" y="2371"/>
                  </a:cubicBezTo>
                  <a:cubicBezTo>
                    <a:pt x="3258" y="1999"/>
                    <a:pt x="4096" y="913"/>
                    <a:pt x="3382" y="261"/>
                  </a:cubicBezTo>
                  <a:cubicBezTo>
                    <a:pt x="3197" y="76"/>
                    <a:pt x="2950" y="1"/>
                    <a:pt x="2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49"/>
            <p:cNvSpPr/>
            <p:nvPr/>
          </p:nvSpPr>
          <p:spPr>
            <a:xfrm>
              <a:off x="474200" y="2335625"/>
              <a:ext cx="88100" cy="62525"/>
            </a:xfrm>
            <a:custGeom>
              <a:rect b="b" l="l" r="r" t="t"/>
              <a:pathLst>
                <a:path extrusionOk="0" h="2501" w="3524">
                  <a:moveTo>
                    <a:pt x="2252" y="519"/>
                  </a:moveTo>
                  <a:cubicBezTo>
                    <a:pt x="2279" y="519"/>
                    <a:pt x="2303" y="521"/>
                    <a:pt x="2323" y="525"/>
                  </a:cubicBezTo>
                  <a:lnTo>
                    <a:pt x="2323" y="525"/>
                  </a:lnTo>
                  <a:cubicBezTo>
                    <a:pt x="2304" y="526"/>
                    <a:pt x="2290" y="526"/>
                    <a:pt x="2282" y="526"/>
                  </a:cubicBezTo>
                  <a:cubicBezTo>
                    <a:pt x="2034" y="557"/>
                    <a:pt x="1786" y="650"/>
                    <a:pt x="1631" y="868"/>
                  </a:cubicBezTo>
                  <a:cubicBezTo>
                    <a:pt x="1606" y="886"/>
                    <a:pt x="1586" y="903"/>
                    <a:pt x="1571" y="916"/>
                  </a:cubicBezTo>
                  <a:lnTo>
                    <a:pt x="1571" y="916"/>
                  </a:lnTo>
                  <a:cubicBezTo>
                    <a:pt x="1551" y="909"/>
                    <a:pt x="1530" y="899"/>
                    <a:pt x="1510" y="888"/>
                  </a:cubicBezTo>
                  <a:lnTo>
                    <a:pt x="1510" y="888"/>
                  </a:lnTo>
                  <a:cubicBezTo>
                    <a:pt x="1682" y="717"/>
                    <a:pt x="1899" y="578"/>
                    <a:pt x="2158" y="526"/>
                  </a:cubicBezTo>
                  <a:cubicBezTo>
                    <a:pt x="2193" y="521"/>
                    <a:pt x="2224" y="519"/>
                    <a:pt x="2252" y="519"/>
                  </a:cubicBezTo>
                  <a:close/>
                  <a:moveTo>
                    <a:pt x="2346" y="1080"/>
                  </a:moveTo>
                  <a:cubicBezTo>
                    <a:pt x="2345" y="1082"/>
                    <a:pt x="2345" y="1083"/>
                    <a:pt x="2344" y="1085"/>
                  </a:cubicBezTo>
                  <a:cubicBezTo>
                    <a:pt x="2152" y="1525"/>
                    <a:pt x="1813" y="1941"/>
                    <a:pt x="1349" y="1986"/>
                  </a:cubicBezTo>
                  <a:lnTo>
                    <a:pt x="1349" y="1986"/>
                  </a:lnTo>
                  <a:cubicBezTo>
                    <a:pt x="1329" y="1936"/>
                    <a:pt x="1310" y="1889"/>
                    <a:pt x="1290" y="1829"/>
                  </a:cubicBezTo>
                  <a:cubicBezTo>
                    <a:pt x="1290" y="1798"/>
                    <a:pt x="1290" y="1767"/>
                    <a:pt x="1321" y="1736"/>
                  </a:cubicBezTo>
                  <a:cubicBezTo>
                    <a:pt x="1326" y="1726"/>
                    <a:pt x="1330" y="1716"/>
                    <a:pt x="1334" y="1707"/>
                  </a:cubicBezTo>
                  <a:lnTo>
                    <a:pt x="1334" y="1707"/>
                  </a:lnTo>
                  <a:cubicBezTo>
                    <a:pt x="1452" y="1672"/>
                    <a:pt x="1563" y="1620"/>
                    <a:pt x="1662" y="1550"/>
                  </a:cubicBezTo>
                  <a:cubicBezTo>
                    <a:pt x="1757" y="1487"/>
                    <a:pt x="1795" y="1416"/>
                    <a:pt x="1781" y="1357"/>
                  </a:cubicBezTo>
                  <a:lnTo>
                    <a:pt x="1781" y="1357"/>
                  </a:lnTo>
                  <a:cubicBezTo>
                    <a:pt x="1984" y="1293"/>
                    <a:pt x="2177" y="1198"/>
                    <a:pt x="2346" y="1080"/>
                  </a:cubicBezTo>
                  <a:close/>
                  <a:moveTo>
                    <a:pt x="2800" y="0"/>
                  </a:moveTo>
                  <a:cubicBezTo>
                    <a:pt x="1895" y="0"/>
                    <a:pt x="1020" y="374"/>
                    <a:pt x="390" y="1054"/>
                  </a:cubicBezTo>
                  <a:cubicBezTo>
                    <a:pt x="328" y="1116"/>
                    <a:pt x="297" y="1178"/>
                    <a:pt x="390" y="1240"/>
                  </a:cubicBezTo>
                  <a:cubicBezTo>
                    <a:pt x="484" y="1301"/>
                    <a:pt x="587" y="1349"/>
                    <a:pt x="694" y="1383"/>
                  </a:cubicBezTo>
                  <a:lnTo>
                    <a:pt x="694" y="1383"/>
                  </a:lnTo>
                  <a:cubicBezTo>
                    <a:pt x="435" y="1496"/>
                    <a:pt x="218" y="1680"/>
                    <a:pt x="142" y="1953"/>
                  </a:cubicBezTo>
                  <a:cubicBezTo>
                    <a:pt x="0" y="2398"/>
                    <a:pt x="347" y="2500"/>
                    <a:pt x="708" y="2500"/>
                  </a:cubicBezTo>
                  <a:cubicBezTo>
                    <a:pt x="901" y="2500"/>
                    <a:pt x="1098" y="2471"/>
                    <a:pt x="1228" y="2450"/>
                  </a:cubicBezTo>
                  <a:cubicBezTo>
                    <a:pt x="2406" y="2263"/>
                    <a:pt x="3523" y="1426"/>
                    <a:pt x="3523" y="154"/>
                  </a:cubicBezTo>
                  <a:cubicBezTo>
                    <a:pt x="3492" y="123"/>
                    <a:pt x="3461" y="92"/>
                    <a:pt x="3430" y="61"/>
                  </a:cubicBezTo>
                  <a:cubicBezTo>
                    <a:pt x="3220" y="20"/>
                    <a:pt x="3009" y="0"/>
                    <a:pt x="2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9"/>
            <p:cNvSpPr/>
            <p:nvPr/>
          </p:nvSpPr>
          <p:spPr>
            <a:xfrm>
              <a:off x="608800" y="2023775"/>
              <a:ext cx="93075" cy="63850"/>
            </a:xfrm>
            <a:custGeom>
              <a:rect b="b" l="l" r="r" t="t"/>
              <a:pathLst>
                <a:path extrusionOk="0" h="2554" w="3723">
                  <a:moveTo>
                    <a:pt x="2475" y="593"/>
                  </a:moveTo>
                  <a:cubicBezTo>
                    <a:pt x="2495" y="593"/>
                    <a:pt x="2514" y="593"/>
                    <a:pt x="2534" y="594"/>
                  </a:cubicBezTo>
                  <a:lnTo>
                    <a:pt x="2534" y="594"/>
                  </a:lnTo>
                  <a:cubicBezTo>
                    <a:pt x="2478" y="780"/>
                    <a:pt x="2398" y="959"/>
                    <a:pt x="2296" y="1122"/>
                  </a:cubicBezTo>
                  <a:lnTo>
                    <a:pt x="2296" y="1122"/>
                  </a:lnTo>
                  <a:cubicBezTo>
                    <a:pt x="2260" y="1063"/>
                    <a:pt x="2150" y="1034"/>
                    <a:pt x="2013" y="1030"/>
                  </a:cubicBezTo>
                  <a:lnTo>
                    <a:pt x="2013" y="1030"/>
                  </a:lnTo>
                  <a:cubicBezTo>
                    <a:pt x="1950" y="986"/>
                    <a:pt x="1856" y="965"/>
                    <a:pt x="1768" y="965"/>
                  </a:cubicBezTo>
                  <a:cubicBezTo>
                    <a:pt x="1679" y="965"/>
                    <a:pt x="1590" y="970"/>
                    <a:pt x="1501" y="981"/>
                  </a:cubicBezTo>
                  <a:lnTo>
                    <a:pt x="1501" y="981"/>
                  </a:lnTo>
                  <a:cubicBezTo>
                    <a:pt x="1593" y="864"/>
                    <a:pt x="1713" y="776"/>
                    <a:pt x="1861" y="717"/>
                  </a:cubicBezTo>
                  <a:cubicBezTo>
                    <a:pt x="2048" y="634"/>
                    <a:pt x="2261" y="593"/>
                    <a:pt x="2475" y="593"/>
                  </a:cubicBezTo>
                  <a:close/>
                  <a:moveTo>
                    <a:pt x="1817" y="1652"/>
                  </a:moveTo>
                  <a:cubicBezTo>
                    <a:pt x="1621" y="1799"/>
                    <a:pt x="1394" y="1902"/>
                    <a:pt x="1146" y="1942"/>
                  </a:cubicBezTo>
                  <a:lnTo>
                    <a:pt x="1146" y="1942"/>
                  </a:lnTo>
                  <a:cubicBezTo>
                    <a:pt x="1156" y="1900"/>
                    <a:pt x="1169" y="1856"/>
                    <a:pt x="1183" y="1813"/>
                  </a:cubicBezTo>
                  <a:lnTo>
                    <a:pt x="1183" y="1813"/>
                  </a:lnTo>
                  <a:cubicBezTo>
                    <a:pt x="1183" y="1813"/>
                    <a:pt x="1184" y="1813"/>
                    <a:pt x="1184" y="1813"/>
                  </a:cubicBezTo>
                  <a:cubicBezTo>
                    <a:pt x="1403" y="1813"/>
                    <a:pt x="1622" y="1755"/>
                    <a:pt x="1817" y="1652"/>
                  </a:cubicBezTo>
                  <a:close/>
                  <a:moveTo>
                    <a:pt x="2849" y="1"/>
                  </a:moveTo>
                  <a:cubicBezTo>
                    <a:pt x="2471" y="1"/>
                    <a:pt x="2098" y="69"/>
                    <a:pt x="1737" y="189"/>
                  </a:cubicBezTo>
                  <a:cubicBezTo>
                    <a:pt x="1303" y="345"/>
                    <a:pt x="497" y="686"/>
                    <a:pt x="310" y="1151"/>
                  </a:cubicBezTo>
                  <a:cubicBezTo>
                    <a:pt x="233" y="1305"/>
                    <a:pt x="258" y="1428"/>
                    <a:pt x="337" y="1524"/>
                  </a:cubicBezTo>
                  <a:lnTo>
                    <a:pt x="337" y="1524"/>
                  </a:lnTo>
                  <a:cubicBezTo>
                    <a:pt x="129" y="1749"/>
                    <a:pt x="0" y="2039"/>
                    <a:pt x="0" y="2392"/>
                  </a:cubicBezTo>
                  <a:cubicBezTo>
                    <a:pt x="0" y="2547"/>
                    <a:pt x="248" y="2547"/>
                    <a:pt x="341" y="2547"/>
                  </a:cubicBezTo>
                  <a:cubicBezTo>
                    <a:pt x="411" y="2551"/>
                    <a:pt x="480" y="2554"/>
                    <a:pt x="549" y="2554"/>
                  </a:cubicBezTo>
                  <a:cubicBezTo>
                    <a:pt x="1944" y="2554"/>
                    <a:pt x="3366" y="1671"/>
                    <a:pt x="3692" y="283"/>
                  </a:cubicBezTo>
                  <a:cubicBezTo>
                    <a:pt x="3723" y="127"/>
                    <a:pt x="3567" y="65"/>
                    <a:pt x="3474" y="65"/>
                  </a:cubicBezTo>
                  <a:cubicBezTo>
                    <a:pt x="3266" y="21"/>
                    <a:pt x="3057" y="1"/>
                    <a:pt x="2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9"/>
            <p:cNvSpPr/>
            <p:nvPr/>
          </p:nvSpPr>
          <p:spPr>
            <a:xfrm>
              <a:off x="364525" y="2209500"/>
              <a:ext cx="76800" cy="52900"/>
            </a:xfrm>
            <a:custGeom>
              <a:rect b="b" l="l" r="r" t="t"/>
              <a:pathLst>
                <a:path extrusionOk="0" h="2116" w="3072">
                  <a:moveTo>
                    <a:pt x="1846" y="949"/>
                  </a:moveTo>
                  <a:lnTo>
                    <a:pt x="1846" y="949"/>
                  </a:lnTo>
                  <a:cubicBezTo>
                    <a:pt x="1852" y="978"/>
                    <a:pt x="1858" y="1009"/>
                    <a:pt x="1861" y="1043"/>
                  </a:cubicBezTo>
                  <a:cubicBezTo>
                    <a:pt x="1861" y="1167"/>
                    <a:pt x="1830" y="1260"/>
                    <a:pt x="1799" y="1384"/>
                  </a:cubicBezTo>
                  <a:cubicBezTo>
                    <a:pt x="1771" y="1441"/>
                    <a:pt x="1635" y="1579"/>
                    <a:pt x="1616" y="1648"/>
                  </a:cubicBezTo>
                  <a:lnTo>
                    <a:pt x="1616" y="1648"/>
                  </a:lnTo>
                  <a:lnTo>
                    <a:pt x="1520" y="1632"/>
                  </a:lnTo>
                  <a:cubicBezTo>
                    <a:pt x="1385" y="1578"/>
                    <a:pt x="1250" y="1524"/>
                    <a:pt x="1156" y="1449"/>
                  </a:cubicBezTo>
                  <a:lnTo>
                    <a:pt x="1156" y="1449"/>
                  </a:lnTo>
                  <a:cubicBezTo>
                    <a:pt x="1217" y="1318"/>
                    <a:pt x="1294" y="1197"/>
                    <a:pt x="1384" y="1089"/>
                  </a:cubicBezTo>
                  <a:lnTo>
                    <a:pt x="1384" y="1089"/>
                  </a:lnTo>
                  <a:cubicBezTo>
                    <a:pt x="1543" y="1062"/>
                    <a:pt x="1700" y="1015"/>
                    <a:pt x="1846" y="949"/>
                  </a:cubicBezTo>
                  <a:close/>
                  <a:moveTo>
                    <a:pt x="1675" y="1628"/>
                  </a:moveTo>
                  <a:cubicBezTo>
                    <a:pt x="1686" y="1628"/>
                    <a:pt x="1697" y="1637"/>
                    <a:pt x="1706" y="1663"/>
                  </a:cubicBezTo>
                  <a:lnTo>
                    <a:pt x="1635" y="1651"/>
                  </a:lnTo>
                  <a:lnTo>
                    <a:pt x="1635" y="1651"/>
                  </a:lnTo>
                  <a:cubicBezTo>
                    <a:pt x="1647" y="1640"/>
                    <a:pt x="1661" y="1628"/>
                    <a:pt x="1675" y="1628"/>
                  </a:cubicBezTo>
                  <a:close/>
                  <a:moveTo>
                    <a:pt x="2053" y="0"/>
                  </a:moveTo>
                  <a:cubicBezTo>
                    <a:pt x="1957" y="0"/>
                    <a:pt x="1860" y="7"/>
                    <a:pt x="1768" y="19"/>
                  </a:cubicBezTo>
                  <a:cubicBezTo>
                    <a:pt x="1281" y="110"/>
                    <a:pt x="555" y="381"/>
                    <a:pt x="558" y="978"/>
                  </a:cubicBezTo>
                  <a:lnTo>
                    <a:pt x="558" y="978"/>
                  </a:lnTo>
                  <a:cubicBezTo>
                    <a:pt x="349" y="1187"/>
                    <a:pt x="170" y="1428"/>
                    <a:pt x="31" y="1694"/>
                  </a:cubicBezTo>
                  <a:cubicBezTo>
                    <a:pt x="0" y="1725"/>
                    <a:pt x="0" y="1787"/>
                    <a:pt x="62" y="1787"/>
                  </a:cubicBezTo>
                  <a:cubicBezTo>
                    <a:pt x="406" y="2004"/>
                    <a:pt x="802" y="2116"/>
                    <a:pt x="1202" y="2116"/>
                  </a:cubicBezTo>
                  <a:cubicBezTo>
                    <a:pt x="1488" y="2116"/>
                    <a:pt x="1776" y="2059"/>
                    <a:pt x="2047" y="1942"/>
                  </a:cubicBezTo>
                  <a:cubicBezTo>
                    <a:pt x="2575" y="1725"/>
                    <a:pt x="3071" y="1291"/>
                    <a:pt x="2978" y="670"/>
                  </a:cubicBezTo>
                  <a:cubicBezTo>
                    <a:pt x="2902" y="140"/>
                    <a:pt x="2477" y="0"/>
                    <a:pt x="2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6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0"/>
          <p:cNvSpPr txBox="1"/>
          <p:nvPr>
            <p:ph type="title"/>
          </p:nvPr>
        </p:nvSpPr>
        <p:spPr>
          <a:xfrm>
            <a:off x="1504950" y="1714500"/>
            <a:ext cx="61341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608" name="Google Shape;608;p50"/>
          <p:cNvGrpSpPr/>
          <p:nvPr/>
        </p:nvGrpSpPr>
        <p:grpSpPr>
          <a:xfrm>
            <a:off x="-1255835" y="4146197"/>
            <a:ext cx="5152105" cy="2831811"/>
            <a:chOff x="4178350" y="2375050"/>
            <a:chExt cx="938350" cy="515775"/>
          </a:xfrm>
        </p:grpSpPr>
        <p:sp>
          <p:nvSpPr>
            <p:cNvPr id="609" name="Google Shape;609;p50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0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0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50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50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50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0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6" name="Google Shape;616;p50"/>
          <p:cNvGrpSpPr/>
          <p:nvPr/>
        </p:nvGrpSpPr>
        <p:grpSpPr>
          <a:xfrm rot="10799904">
            <a:off x="4302573" y="-835826"/>
            <a:ext cx="5915080" cy="2667902"/>
            <a:chOff x="5619200" y="4458200"/>
            <a:chExt cx="1647150" cy="742900"/>
          </a:xfrm>
        </p:grpSpPr>
        <p:sp>
          <p:nvSpPr>
            <p:cNvPr id="617" name="Google Shape;617;p50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0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0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0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0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2" name="Google Shape;622;p50"/>
          <p:cNvSpPr/>
          <p:nvPr/>
        </p:nvSpPr>
        <p:spPr>
          <a:xfrm flipH="1" rot="9409066">
            <a:off x="3269655" y="-317017"/>
            <a:ext cx="1823640" cy="1630268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3" name="Google Shape;623;p50"/>
          <p:cNvGrpSpPr/>
          <p:nvPr/>
        </p:nvGrpSpPr>
        <p:grpSpPr>
          <a:xfrm flipH="1" rot="697309">
            <a:off x="-375863" y="3061657"/>
            <a:ext cx="1137809" cy="1827148"/>
            <a:chOff x="2402100" y="3854125"/>
            <a:chExt cx="435600" cy="698825"/>
          </a:xfrm>
        </p:grpSpPr>
        <p:sp>
          <p:nvSpPr>
            <p:cNvPr id="624" name="Google Shape;624;p50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50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50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50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50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50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50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50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50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50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50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50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50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7" name="Google Shape;637;p50"/>
          <p:cNvGrpSpPr/>
          <p:nvPr/>
        </p:nvGrpSpPr>
        <p:grpSpPr>
          <a:xfrm flipH="1" rot="-2991672">
            <a:off x="7635146" y="3864859"/>
            <a:ext cx="1853844" cy="1381829"/>
            <a:chOff x="4500175" y="3779525"/>
            <a:chExt cx="1136425" cy="847075"/>
          </a:xfrm>
        </p:grpSpPr>
        <p:sp>
          <p:nvSpPr>
            <p:cNvPr id="638" name="Google Shape;638;p50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50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50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50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50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50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50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50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50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50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50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9" name="Google Shape;649;p50"/>
          <p:cNvGrpSpPr/>
          <p:nvPr/>
        </p:nvGrpSpPr>
        <p:grpSpPr>
          <a:xfrm rot="7758794">
            <a:off x="317056" y="-677684"/>
            <a:ext cx="1063054" cy="1875069"/>
            <a:chOff x="2797700" y="3217325"/>
            <a:chExt cx="682725" cy="1204225"/>
          </a:xfrm>
        </p:grpSpPr>
        <p:sp>
          <p:nvSpPr>
            <p:cNvPr id="650" name="Google Shape;650;p50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50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50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50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50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50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50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7" name="Google Shape;657;p50"/>
          <p:cNvGrpSpPr/>
          <p:nvPr/>
        </p:nvGrpSpPr>
        <p:grpSpPr>
          <a:xfrm>
            <a:off x="739738" y="3918063"/>
            <a:ext cx="700450" cy="636075"/>
            <a:chOff x="3652400" y="3788700"/>
            <a:chExt cx="700450" cy="636075"/>
          </a:xfrm>
        </p:grpSpPr>
        <p:sp>
          <p:nvSpPr>
            <p:cNvPr id="658" name="Google Shape;658;p50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50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50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50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50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50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50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50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0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0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50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50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50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50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50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3" name="Google Shape;673;p50"/>
          <p:cNvSpPr/>
          <p:nvPr/>
        </p:nvSpPr>
        <p:spPr>
          <a:xfrm>
            <a:off x="229375" y="903300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50"/>
          <p:cNvSpPr/>
          <p:nvPr/>
        </p:nvSpPr>
        <p:spPr>
          <a:xfrm>
            <a:off x="7687450" y="4704625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5" name="Google Shape;675;p50"/>
          <p:cNvGrpSpPr/>
          <p:nvPr/>
        </p:nvGrpSpPr>
        <p:grpSpPr>
          <a:xfrm flipH="1" rot="9809556">
            <a:off x="7943661" y="-185273"/>
            <a:ext cx="1481184" cy="2494530"/>
            <a:chOff x="3026750" y="1552825"/>
            <a:chExt cx="1108700" cy="1867600"/>
          </a:xfrm>
        </p:grpSpPr>
        <p:sp>
          <p:nvSpPr>
            <p:cNvPr id="676" name="Google Shape;676;p50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50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50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50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50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50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50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50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50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50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50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50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50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50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50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50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50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0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5" name="Google Shape;695;p50"/>
          <p:cNvSpPr txBox="1"/>
          <p:nvPr>
            <p:ph idx="1" type="subTitle"/>
          </p:nvPr>
        </p:nvSpPr>
        <p:spPr>
          <a:xfrm>
            <a:off x="2640575" y="2657950"/>
            <a:ext cx="3862800" cy="11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1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98" name="Google Shape;698;p51"/>
          <p:cNvGrpSpPr/>
          <p:nvPr/>
        </p:nvGrpSpPr>
        <p:grpSpPr>
          <a:xfrm>
            <a:off x="-968865" y="4042420"/>
            <a:ext cx="4033310" cy="2216956"/>
            <a:chOff x="4178350" y="2375050"/>
            <a:chExt cx="938350" cy="515775"/>
          </a:xfrm>
        </p:grpSpPr>
        <p:sp>
          <p:nvSpPr>
            <p:cNvPr id="699" name="Google Shape;699;p51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51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51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51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51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51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51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6" name="Google Shape;706;p51"/>
          <p:cNvSpPr txBox="1"/>
          <p:nvPr>
            <p:ph idx="2" type="title"/>
          </p:nvPr>
        </p:nvSpPr>
        <p:spPr>
          <a:xfrm>
            <a:off x="739275" y="1586050"/>
            <a:ext cx="217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07" name="Google Shape;707;p51"/>
          <p:cNvSpPr txBox="1"/>
          <p:nvPr>
            <p:ph idx="1" type="subTitle"/>
          </p:nvPr>
        </p:nvSpPr>
        <p:spPr>
          <a:xfrm>
            <a:off x="917725" y="2022975"/>
            <a:ext cx="1820100" cy="14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708" name="Google Shape;708;p51"/>
          <p:cNvSpPr txBox="1"/>
          <p:nvPr>
            <p:ph idx="3" type="title"/>
          </p:nvPr>
        </p:nvSpPr>
        <p:spPr>
          <a:xfrm>
            <a:off x="3497484" y="1586050"/>
            <a:ext cx="217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09" name="Google Shape;709;p51"/>
          <p:cNvSpPr txBox="1"/>
          <p:nvPr>
            <p:ph idx="4" type="subTitle"/>
          </p:nvPr>
        </p:nvSpPr>
        <p:spPr>
          <a:xfrm>
            <a:off x="3675927" y="2022975"/>
            <a:ext cx="1820100" cy="14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710" name="Google Shape;710;p51"/>
          <p:cNvSpPr txBox="1"/>
          <p:nvPr>
            <p:ph idx="5" type="title"/>
          </p:nvPr>
        </p:nvSpPr>
        <p:spPr>
          <a:xfrm>
            <a:off x="6255669" y="1586050"/>
            <a:ext cx="217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11" name="Google Shape;711;p51"/>
          <p:cNvSpPr txBox="1"/>
          <p:nvPr>
            <p:ph idx="6" type="subTitle"/>
          </p:nvPr>
        </p:nvSpPr>
        <p:spPr>
          <a:xfrm>
            <a:off x="6434105" y="2022975"/>
            <a:ext cx="1820100" cy="14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grpSp>
        <p:nvGrpSpPr>
          <p:cNvPr id="712" name="Google Shape;712;p51"/>
          <p:cNvGrpSpPr/>
          <p:nvPr/>
        </p:nvGrpSpPr>
        <p:grpSpPr>
          <a:xfrm flipH="1">
            <a:off x="4934001" y="3770105"/>
            <a:ext cx="5889385" cy="2656239"/>
            <a:chOff x="5619200" y="4458200"/>
            <a:chExt cx="1647150" cy="742900"/>
          </a:xfrm>
        </p:grpSpPr>
        <p:sp>
          <p:nvSpPr>
            <p:cNvPr id="713" name="Google Shape;713;p51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1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51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51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1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8" name="Google Shape;718;p51"/>
          <p:cNvSpPr/>
          <p:nvPr/>
        </p:nvSpPr>
        <p:spPr>
          <a:xfrm rot="-902929">
            <a:off x="1886651" y="3970630"/>
            <a:ext cx="1751665" cy="1566079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9" name="Google Shape;719;p51"/>
          <p:cNvGrpSpPr/>
          <p:nvPr/>
        </p:nvGrpSpPr>
        <p:grpSpPr>
          <a:xfrm rot="2510711">
            <a:off x="-447363" y="3313698"/>
            <a:ext cx="892133" cy="1431825"/>
            <a:chOff x="2402100" y="3854125"/>
            <a:chExt cx="435600" cy="698825"/>
          </a:xfrm>
        </p:grpSpPr>
        <p:sp>
          <p:nvSpPr>
            <p:cNvPr id="720" name="Google Shape;720;p51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51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1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51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51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51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51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51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51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51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51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51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51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3" name="Google Shape;733;p51"/>
          <p:cNvGrpSpPr/>
          <p:nvPr/>
        </p:nvGrpSpPr>
        <p:grpSpPr>
          <a:xfrm flipH="1" rot="-3072683">
            <a:off x="4221003" y="4225120"/>
            <a:ext cx="1152957" cy="1851544"/>
            <a:chOff x="2402100" y="3854125"/>
            <a:chExt cx="435600" cy="698825"/>
          </a:xfrm>
        </p:grpSpPr>
        <p:sp>
          <p:nvSpPr>
            <p:cNvPr id="734" name="Google Shape;734;p51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51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51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51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51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51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51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51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51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51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51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51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51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7" name="Google Shape;747;p51"/>
          <p:cNvGrpSpPr/>
          <p:nvPr/>
        </p:nvGrpSpPr>
        <p:grpSpPr>
          <a:xfrm rot="418436">
            <a:off x="8074456" y="3054449"/>
            <a:ext cx="1481094" cy="2494688"/>
            <a:chOff x="3026750" y="1552825"/>
            <a:chExt cx="1108700" cy="1867600"/>
          </a:xfrm>
        </p:grpSpPr>
        <p:sp>
          <p:nvSpPr>
            <p:cNvPr id="748" name="Google Shape;748;p51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51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51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51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51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1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51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51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51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51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7" name="Google Shape;767;p51"/>
          <p:cNvGrpSpPr/>
          <p:nvPr/>
        </p:nvGrpSpPr>
        <p:grpSpPr>
          <a:xfrm>
            <a:off x="7050713" y="4328538"/>
            <a:ext cx="700450" cy="636075"/>
            <a:chOff x="3652400" y="3788700"/>
            <a:chExt cx="700450" cy="636075"/>
          </a:xfrm>
        </p:grpSpPr>
        <p:sp>
          <p:nvSpPr>
            <p:cNvPr id="768" name="Google Shape;768;p51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51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51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51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51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51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51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51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51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51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51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51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51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51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3" name="Google Shape;783;p51"/>
          <p:cNvGrpSpPr/>
          <p:nvPr/>
        </p:nvGrpSpPr>
        <p:grpSpPr>
          <a:xfrm rot="2397965">
            <a:off x="542309" y="4654406"/>
            <a:ext cx="1392016" cy="1037643"/>
            <a:chOff x="4500175" y="3779525"/>
            <a:chExt cx="1136425" cy="847075"/>
          </a:xfrm>
        </p:grpSpPr>
        <p:sp>
          <p:nvSpPr>
            <p:cNvPr id="784" name="Google Shape;784;p51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51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51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51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51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51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51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51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51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51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51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2"/>
          <p:cNvSpPr txBox="1"/>
          <p:nvPr>
            <p:ph type="title"/>
          </p:nvPr>
        </p:nvSpPr>
        <p:spPr>
          <a:xfrm>
            <a:off x="5240700" y="126045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7" name="Google Shape;797;p52"/>
          <p:cNvSpPr txBox="1"/>
          <p:nvPr>
            <p:ph idx="1" type="body"/>
          </p:nvPr>
        </p:nvSpPr>
        <p:spPr>
          <a:xfrm>
            <a:off x="5133275" y="2094450"/>
            <a:ext cx="2915400" cy="25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8" name="Google Shape;79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799" name="Google Shape;799;p52"/>
          <p:cNvGrpSpPr/>
          <p:nvPr/>
        </p:nvGrpSpPr>
        <p:grpSpPr>
          <a:xfrm>
            <a:off x="6364736" y="4433705"/>
            <a:ext cx="3672415" cy="1331055"/>
            <a:chOff x="-1068127" y="3996205"/>
            <a:chExt cx="3672415" cy="1331055"/>
          </a:xfrm>
        </p:grpSpPr>
        <p:sp>
          <p:nvSpPr>
            <p:cNvPr id="800" name="Google Shape;800;p52"/>
            <p:cNvSpPr/>
            <p:nvPr/>
          </p:nvSpPr>
          <p:spPr>
            <a:xfrm rot="-10594719">
              <a:off x="-1038001" y="4102993"/>
              <a:ext cx="3612164" cy="1117479"/>
            </a:xfrm>
            <a:custGeom>
              <a:rect b="b" l="l" r="r" t="t"/>
              <a:pathLst>
                <a:path extrusionOk="0" h="19192" w="62034">
                  <a:moveTo>
                    <a:pt x="11909" y="0"/>
                  </a:moveTo>
                  <a:cubicBezTo>
                    <a:pt x="10357" y="0"/>
                    <a:pt x="8959" y="416"/>
                    <a:pt x="7720" y="1498"/>
                  </a:cubicBezTo>
                  <a:cubicBezTo>
                    <a:pt x="0" y="8222"/>
                    <a:pt x="9929" y="19192"/>
                    <a:pt x="23150" y="19192"/>
                  </a:cubicBezTo>
                  <a:cubicBezTo>
                    <a:pt x="24750" y="19192"/>
                    <a:pt x="26398" y="19031"/>
                    <a:pt x="28069" y="18683"/>
                  </a:cubicBezTo>
                  <a:cubicBezTo>
                    <a:pt x="43548" y="15426"/>
                    <a:pt x="55087" y="14402"/>
                    <a:pt x="58747" y="9036"/>
                  </a:cubicBezTo>
                  <a:cubicBezTo>
                    <a:pt x="62033" y="4211"/>
                    <a:pt x="59267" y="1003"/>
                    <a:pt x="52187" y="1003"/>
                  </a:cubicBezTo>
                  <a:cubicBezTo>
                    <a:pt x="48708" y="1003"/>
                    <a:pt x="44188" y="1777"/>
                    <a:pt x="38833" y="3515"/>
                  </a:cubicBezTo>
                  <a:cubicBezTo>
                    <a:pt x="36521" y="4263"/>
                    <a:pt x="34303" y="4561"/>
                    <a:pt x="32180" y="4561"/>
                  </a:cubicBezTo>
                  <a:cubicBezTo>
                    <a:pt x="23878" y="4561"/>
                    <a:pt x="17050" y="0"/>
                    <a:pt x="11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52"/>
            <p:cNvGrpSpPr/>
            <p:nvPr/>
          </p:nvGrpSpPr>
          <p:grpSpPr>
            <a:xfrm>
              <a:off x="-800178" y="4304942"/>
              <a:ext cx="2873315" cy="818933"/>
              <a:chOff x="-800178" y="4304942"/>
              <a:chExt cx="2873315" cy="818933"/>
            </a:xfrm>
          </p:grpSpPr>
          <p:sp>
            <p:nvSpPr>
              <p:cNvPr id="802" name="Google Shape;802;p52"/>
              <p:cNvSpPr/>
              <p:nvPr/>
            </p:nvSpPr>
            <p:spPr>
              <a:xfrm rot="-10594719">
                <a:off x="1780944" y="5070486"/>
                <a:ext cx="126240" cy="49667"/>
              </a:xfrm>
              <a:custGeom>
                <a:rect b="b" l="l" r="r" t="t"/>
                <a:pathLst>
                  <a:path extrusionOk="0" h="853" w="2168">
                    <a:moveTo>
                      <a:pt x="986" y="1"/>
                    </a:moveTo>
                    <a:cubicBezTo>
                      <a:pt x="882" y="1"/>
                      <a:pt x="780" y="9"/>
                      <a:pt x="679" y="24"/>
                    </a:cubicBezTo>
                    <a:cubicBezTo>
                      <a:pt x="431" y="55"/>
                      <a:pt x="89" y="179"/>
                      <a:pt x="27" y="427"/>
                    </a:cubicBezTo>
                    <a:cubicBezTo>
                      <a:pt x="1" y="664"/>
                      <a:pt x="243" y="745"/>
                      <a:pt x="430" y="745"/>
                    </a:cubicBezTo>
                    <a:cubicBezTo>
                      <a:pt x="464" y="745"/>
                      <a:pt x="495" y="742"/>
                      <a:pt x="524" y="738"/>
                    </a:cubicBezTo>
                    <a:cubicBezTo>
                      <a:pt x="573" y="729"/>
                      <a:pt x="621" y="725"/>
                      <a:pt x="667" y="725"/>
                    </a:cubicBezTo>
                    <a:cubicBezTo>
                      <a:pt x="793" y="725"/>
                      <a:pt x="906" y="754"/>
                      <a:pt x="1020" y="800"/>
                    </a:cubicBezTo>
                    <a:cubicBezTo>
                      <a:pt x="1125" y="835"/>
                      <a:pt x="1229" y="852"/>
                      <a:pt x="1332" y="852"/>
                    </a:cubicBezTo>
                    <a:cubicBezTo>
                      <a:pt x="1504" y="852"/>
                      <a:pt x="1671" y="804"/>
                      <a:pt x="1826" y="707"/>
                    </a:cubicBezTo>
                    <a:cubicBezTo>
                      <a:pt x="1982" y="614"/>
                      <a:pt x="2168" y="334"/>
                      <a:pt x="1919" y="210"/>
                    </a:cubicBezTo>
                    <a:cubicBezTo>
                      <a:pt x="1617" y="71"/>
                      <a:pt x="1297" y="1"/>
                      <a:pt x="9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52"/>
              <p:cNvSpPr/>
              <p:nvPr/>
            </p:nvSpPr>
            <p:spPr>
              <a:xfrm rot="-10594719">
                <a:off x="1565235" y="5016770"/>
                <a:ext cx="124668" cy="49551"/>
              </a:xfrm>
              <a:custGeom>
                <a:rect b="b" l="l" r="r" t="t"/>
                <a:pathLst>
                  <a:path extrusionOk="0" h="851" w="2141">
                    <a:moveTo>
                      <a:pt x="814" y="1"/>
                    </a:moveTo>
                    <a:cubicBezTo>
                      <a:pt x="564" y="1"/>
                      <a:pt x="323" y="118"/>
                      <a:pt x="156" y="285"/>
                    </a:cubicBezTo>
                    <a:cubicBezTo>
                      <a:pt x="1" y="502"/>
                      <a:pt x="280" y="595"/>
                      <a:pt x="466" y="595"/>
                    </a:cubicBezTo>
                    <a:cubicBezTo>
                      <a:pt x="621" y="595"/>
                      <a:pt x="776" y="657"/>
                      <a:pt x="900" y="781"/>
                    </a:cubicBezTo>
                    <a:cubicBezTo>
                      <a:pt x="1009" y="828"/>
                      <a:pt x="1133" y="851"/>
                      <a:pt x="1257" y="851"/>
                    </a:cubicBezTo>
                    <a:cubicBezTo>
                      <a:pt x="1381" y="851"/>
                      <a:pt x="1505" y="828"/>
                      <a:pt x="1614" y="781"/>
                    </a:cubicBezTo>
                    <a:cubicBezTo>
                      <a:pt x="1738" y="719"/>
                      <a:pt x="2141" y="502"/>
                      <a:pt x="1924" y="347"/>
                    </a:cubicBezTo>
                    <a:cubicBezTo>
                      <a:pt x="1645" y="130"/>
                      <a:pt x="1272" y="6"/>
                      <a:pt x="900" y="6"/>
                    </a:cubicBezTo>
                    <a:cubicBezTo>
                      <a:pt x="871" y="2"/>
                      <a:pt x="843" y="1"/>
                      <a:pt x="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52"/>
              <p:cNvSpPr/>
              <p:nvPr/>
            </p:nvSpPr>
            <p:spPr>
              <a:xfrm rot="-10594719">
                <a:off x="1976086" y="4955828"/>
                <a:ext cx="95786" cy="45242"/>
              </a:xfrm>
              <a:custGeom>
                <a:rect b="b" l="l" r="r" t="t"/>
                <a:pathLst>
                  <a:path extrusionOk="0" h="777" w="1645">
                    <a:moveTo>
                      <a:pt x="869" y="1"/>
                    </a:moveTo>
                    <a:cubicBezTo>
                      <a:pt x="249" y="1"/>
                      <a:pt x="1" y="776"/>
                      <a:pt x="776" y="776"/>
                    </a:cubicBezTo>
                    <a:cubicBezTo>
                      <a:pt x="1396" y="776"/>
                      <a:pt x="1645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52"/>
              <p:cNvSpPr/>
              <p:nvPr/>
            </p:nvSpPr>
            <p:spPr>
              <a:xfrm rot="-10594719">
                <a:off x="1773296" y="4958228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900" y="0"/>
                    </a:moveTo>
                    <a:cubicBezTo>
                      <a:pt x="249" y="0"/>
                      <a:pt x="1" y="776"/>
                      <a:pt x="776" y="776"/>
                    </a:cubicBezTo>
                    <a:cubicBezTo>
                      <a:pt x="1397" y="776"/>
                      <a:pt x="1645" y="0"/>
                      <a:pt x="9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52"/>
              <p:cNvSpPr/>
              <p:nvPr/>
            </p:nvSpPr>
            <p:spPr>
              <a:xfrm rot="-10594719">
                <a:off x="1864326" y="4858253"/>
                <a:ext cx="126473" cy="45999"/>
              </a:xfrm>
              <a:custGeom>
                <a:rect b="b" l="l" r="r" t="t"/>
                <a:pathLst>
                  <a:path extrusionOk="0" h="790" w="2172">
                    <a:moveTo>
                      <a:pt x="828" y="0"/>
                    </a:moveTo>
                    <a:cubicBezTo>
                      <a:pt x="650" y="0"/>
                      <a:pt x="477" y="49"/>
                      <a:pt x="342" y="146"/>
                    </a:cubicBezTo>
                    <a:cubicBezTo>
                      <a:pt x="187" y="239"/>
                      <a:pt x="1" y="487"/>
                      <a:pt x="249" y="611"/>
                    </a:cubicBezTo>
                    <a:cubicBezTo>
                      <a:pt x="525" y="726"/>
                      <a:pt x="835" y="790"/>
                      <a:pt x="1154" y="790"/>
                    </a:cubicBezTo>
                    <a:cubicBezTo>
                      <a:pt x="1265" y="790"/>
                      <a:pt x="1377" y="782"/>
                      <a:pt x="1489" y="766"/>
                    </a:cubicBezTo>
                    <a:cubicBezTo>
                      <a:pt x="1707" y="735"/>
                      <a:pt x="2079" y="611"/>
                      <a:pt x="2110" y="363"/>
                    </a:cubicBezTo>
                    <a:cubicBezTo>
                      <a:pt x="2172" y="115"/>
                      <a:pt x="1800" y="115"/>
                      <a:pt x="1645" y="115"/>
                    </a:cubicBezTo>
                    <a:cubicBezTo>
                      <a:pt x="1595" y="123"/>
                      <a:pt x="1547" y="127"/>
                      <a:pt x="1501" y="127"/>
                    </a:cubicBezTo>
                    <a:cubicBezTo>
                      <a:pt x="1375" y="127"/>
                      <a:pt x="1262" y="98"/>
                      <a:pt x="1148" y="53"/>
                    </a:cubicBezTo>
                    <a:cubicBezTo>
                      <a:pt x="1044" y="18"/>
                      <a:pt x="935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52"/>
              <p:cNvSpPr/>
              <p:nvPr/>
            </p:nvSpPr>
            <p:spPr>
              <a:xfrm rot="-10594719">
                <a:off x="1635557" y="4850249"/>
                <a:ext cx="88566" cy="25328"/>
              </a:xfrm>
              <a:custGeom>
                <a:rect b="b" l="l" r="r" t="t"/>
                <a:pathLst>
                  <a:path extrusionOk="0" h="435" w="1521">
                    <a:moveTo>
                      <a:pt x="931" y="1"/>
                    </a:moveTo>
                    <a:cubicBezTo>
                      <a:pt x="652" y="1"/>
                      <a:pt x="404" y="63"/>
                      <a:pt x="156" y="218"/>
                    </a:cubicBezTo>
                    <a:cubicBezTo>
                      <a:pt x="124" y="249"/>
                      <a:pt x="0" y="280"/>
                      <a:pt x="31" y="373"/>
                    </a:cubicBezTo>
                    <a:cubicBezTo>
                      <a:pt x="31" y="435"/>
                      <a:pt x="156" y="435"/>
                      <a:pt x="218" y="435"/>
                    </a:cubicBezTo>
                    <a:lnTo>
                      <a:pt x="590" y="435"/>
                    </a:lnTo>
                    <a:cubicBezTo>
                      <a:pt x="869" y="404"/>
                      <a:pt x="1148" y="342"/>
                      <a:pt x="1365" y="218"/>
                    </a:cubicBezTo>
                    <a:cubicBezTo>
                      <a:pt x="1427" y="187"/>
                      <a:pt x="1520" y="125"/>
                      <a:pt x="1520" y="63"/>
                    </a:cubicBezTo>
                    <a:cubicBezTo>
                      <a:pt x="1489" y="1"/>
                      <a:pt x="1365" y="1"/>
                      <a:pt x="13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52"/>
              <p:cNvSpPr/>
              <p:nvPr/>
            </p:nvSpPr>
            <p:spPr>
              <a:xfrm rot="-10594719">
                <a:off x="1326281" y="4893132"/>
                <a:ext cx="144524" cy="58168"/>
              </a:xfrm>
              <a:custGeom>
                <a:rect b="b" l="l" r="r" t="t"/>
                <a:pathLst>
                  <a:path extrusionOk="0" h="999" w="2482">
                    <a:moveTo>
                      <a:pt x="782" y="1"/>
                    </a:moveTo>
                    <a:cubicBezTo>
                      <a:pt x="533" y="1"/>
                      <a:pt x="291" y="118"/>
                      <a:pt x="124" y="285"/>
                    </a:cubicBezTo>
                    <a:cubicBezTo>
                      <a:pt x="0" y="502"/>
                      <a:pt x="248" y="626"/>
                      <a:pt x="434" y="626"/>
                    </a:cubicBezTo>
                    <a:lnTo>
                      <a:pt x="434" y="595"/>
                    </a:lnTo>
                    <a:cubicBezTo>
                      <a:pt x="714" y="595"/>
                      <a:pt x="1024" y="719"/>
                      <a:pt x="1241" y="905"/>
                    </a:cubicBezTo>
                    <a:cubicBezTo>
                      <a:pt x="1365" y="967"/>
                      <a:pt x="1497" y="998"/>
                      <a:pt x="1625" y="998"/>
                    </a:cubicBezTo>
                    <a:cubicBezTo>
                      <a:pt x="1753" y="998"/>
                      <a:pt x="1877" y="967"/>
                      <a:pt x="1985" y="905"/>
                    </a:cubicBezTo>
                    <a:cubicBezTo>
                      <a:pt x="2109" y="843"/>
                      <a:pt x="2482" y="626"/>
                      <a:pt x="2296" y="440"/>
                    </a:cubicBezTo>
                    <a:cubicBezTo>
                      <a:pt x="1926" y="156"/>
                      <a:pt x="1479" y="2"/>
                      <a:pt x="1001" y="2"/>
                    </a:cubicBezTo>
                    <a:cubicBezTo>
                      <a:pt x="957" y="2"/>
                      <a:pt x="913" y="3"/>
                      <a:pt x="869" y="6"/>
                    </a:cubicBezTo>
                    <a:cubicBezTo>
                      <a:pt x="840" y="2"/>
                      <a:pt x="811" y="1"/>
                      <a:pt x="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52"/>
              <p:cNvSpPr/>
              <p:nvPr/>
            </p:nvSpPr>
            <p:spPr>
              <a:xfrm rot="-10594719">
                <a:off x="1377624" y="4771551"/>
                <a:ext cx="112090" cy="34645"/>
              </a:xfrm>
              <a:custGeom>
                <a:rect b="b" l="l" r="r" t="t"/>
                <a:pathLst>
                  <a:path extrusionOk="0" h="595" w="1925">
                    <a:moveTo>
                      <a:pt x="956" y="1"/>
                    </a:moveTo>
                    <a:cubicBezTo>
                      <a:pt x="755" y="1"/>
                      <a:pt x="563" y="59"/>
                      <a:pt x="404" y="149"/>
                    </a:cubicBezTo>
                    <a:cubicBezTo>
                      <a:pt x="280" y="211"/>
                      <a:pt x="1" y="397"/>
                      <a:pt x="249" y="460"/>
                    </a:cubicBezTo>
                    <a:lnTo>
                      <a:pt x="776" y="584"/>
                    </a:lnTo>
                    <a:cubicBezTo>
                      <a:pt x="835" y="591"/>
                      <a:pt x="895" y="595"/>
                      <a:pt x="957" y="595"/>
                    </a:cubicBezTo>
                    <a:cubicBezTo>
                      <a:pt x="1155" y="595"/>
                      <a:pt x="1362" y="554"/>
                      <a:pt x="1552" y="460"/>
                    </a:cubicBezTo>
                    <a:cubicBezTo>
                      <a:pt x="1645" y="397"/>
                      <a:pt x="1924" y="211"/>
                      <a:pt x="1676" y="149"/>
                    </a:cubicBezTo>
                    <a:lnTo>
                      <a:pt x="1180" y="25"/>
                    </a:lnTo>
                    <a:cubicBezTo>
                      <a:pt x="1105" y="9"/>
                      <a:pt x="1030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52"/>
              <p:cNvSpPr/>
              <p:nvPr/>
            </p:nvSpPr>
            <p:spPr>
              <a:xfrm rot="-10594719">
                <a:off x="1803282" y="4697382"/>
                <a:ext cx="112032" cy="48211"/>
              </a:xfrm>
              <a:custGeom>
                <a:rect b="b" l="l" r="r" t="t"/>
                <a:pathLst>
                  <a:path extrusionOk="0" h="828" w="1924">
                    <a:moveTo>
                      <a:pt x="826" y="1"/>
                    </a:moveTo>
                    <a:cubicBezTo>
                      <a:pt x="594" y="1"/>
                      <a:pt x="368" y="69"/>
                      <a:pt x="187" y="225"/>
                    </a:cubicBezTo>
                    <a:cubicBezTo>
                      <a:pt x="0" y="349"/>
                      <a:pt x="31" y="535"/>
                      <a:pt x="280" y="535"/>
                    </a:cubicBezTo>
                    <a:lnTo>
                      <a:pt x="249" y="535"/>
                    </a:lnTo>
                    <a:cubicBezTo>
                      <a:pt x="404" y="567"/>
                      <a:pt x="559" y="629"/>
                      <a:pt x="683" y="753"/>
                    </a:cubicBezTo>
                    <a:cubicBezTo>
                      <a:pt x="749" y="808"/>
                      <a:pt x="838" y="828"/>
                      <a:pt x="935" y="828"/>
                    </a:cubicBezTo>
                    <a:cubicBezTo>
                      <a:pt x="1110" y="828"/>
                      <a:pt x="1307" y="762"/>
                      <a:pt x="1427" y="722"/>
                    </a:cubicBezTo>
                    <a:cubicBezTo>
                      <a:pt x="1520" y="691"/>
                      <a:pt x="1924" y="473"/>
                      <a:pt x="1738" y="318"/>
                    </a:cubicBezTo>
                    <a:cubicBezTo>
                      <a:pt x="1520" y="132"/>
                      <a:pt x="1241" y="39"/>
                      <a:pt x="962" y="8"/>
                    </a:cubicBezTo>
                    <a:cubicBezTo>
                      <a:pt x="917" y="3"/>
                      <a:pt x="871" y="1"/>
                      <a:pt x="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52"/>
              <p:cNvSpPr/>
              <p:nvPr/>
            </p:nvSpPr>
            <p:spPr>
              <a:xfrm rot="-10594719">
                <a:off x="1895778" y="4578886"/>
                <a:ext cx="113837" cy="36159"/>
              </a:xfrm>
              <a:custGeom>
                <a:rect b="b" l="l" r="r" t="t"/>
                <a:pathLst>
                  <a:path extrusionOk="0" h="621" w="1955">
                    <a:moveTo>
                      <a:pt x="1210" y="1"/>
                    </a:moveTo>
                    <a:cubicBezTo>
                      <a:pt x="807" y="1"/>
                      <a:pt x="1" y="621"/>
                      <a:pt x="745" y="621"/>
                    </a:cubicBezTo>
                    <a:cubicBezTo>
                      <a:pt x="1148" y="621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52"/>
              <p:cNvSpPr/>
              <p:nvPr/>
            </p:nvSpPr>
            <p:spPr>
              <a:xfrm rot="-10594719">
                <a:off x="1667823" y="4452968"/>
                <a:ext cx="119311" cy="43903"/>
              </a:xfrm>
              <a:custGeom>
                <a:rect b="b" l="l" r="r" t="t"/>
                <a:pathLst>
                  <a:path extrusionOk="0" h="754" w="2049">
                    <a:moveTo>
                      <a:pt x="754" y="0"/>
                    </a:moveTo>
                    <a:cubicBezTo>
                      <a:pt x="504" y="0"/>
                      <a:pt x="264" y="123"/>
                      <a:pt x="125" y="346"/>
                    </a:cubicBezTo>
                    <a:cubicBezTo>
                      <a:pt x="1" y="563"/>
                      <a:pt x="218" y="749"/>
                      <a:pt x="435" y="749"/>
                    </a:cubicBezTo>
                    <a:lnTo>
                      <a:pt x="1180" y="749"/>
                    </a:lnTo>
                    <a:cubicBezTo>
                      <a:pt x="1208" y="752"/>
                      <a:pt x="1237" y="754"/>
                      <a:pt x="1265" y="754"/>
                    </a:cubicBezTo>
                    <a:cubicBezTo>
                      <a:pt x="1515" y="754"/>
                      <a:pt x="1757" y="634"/>
                      <a:pt x="1924" y="439"/>
                    </a:cubicBezTo>
                    <a:cubicBezTo>
                      <a:pt x="2048" y="191"/>
                      <a:pt x="1831" y="5"/>
                      <a:pt x="1583" y="5"/>
                    </a:cubicBezTo>
                    <a:lnTo>
                      <a:pt x="839" y="5"/>
                    </a:lnTo>
                    <a:cubicBezTo>
                      <a:pt x="810" y="2"/>
                      <a:pt x="782" y="0"/>
                      <a:pt x="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52"/>
              <p:cNvSpPr/>
              <p:nvPr/>
            </p:nvSpPr>
            <p:spPr>
              <a:xfrm rot="-10594719">
                <a:off x="1579763" y="4538236"/>
                <a:ext cx="113896" cy="34412"/>
              </a:xfrm>
              <a:custGeom>
                <a:rect b="b" l="l" r="r" t="t"/>
                <a:pathLst>
                  <a:path extrusionOk="0" h="591" w="1956">
                    <a:moveTo>
                      <a:pt x="1211" y="1"/>
                    </a:moveTo>
                    <a:cubicBezTo>
                      <a:pt x="838" y="1"/>
                      <a:pt x="1" y="590"/>
                      <a:pt x="776" y="590"/>
                    </a:cubicBezTo>
                    <a:cubicBezTo>
                      <a:pt x="1149" y="590"/>
                      <a:pt x="1955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52"/>
              <p:cNvSpPr/>
              <p:nvPr/>
            </p:nvSpPr>
            <p:spPr>
              <a:xfrm rot="-10594719">
                <a:off x="1579808" y="4655738"/>
                <a:ext cx="106675" cy="39652"/>
              </a:xfrm>
              <a:custGeom>
                <a:rect b="b" l="l" r="r" t="t"/>
                <a:pathLst>
                  <a:path extrusionOk="0" h="681" w="1832">
                    <a:moveTo>
                      <a:pt x="915" y="1"/>
                    </a:moveTo>
                    <a:cubicBezTo>
                      <a:pt x="727" y="1"/>
                      <a:pt x="543" y="49"/>
                      <a:pt x="373" y="155"/>
                    </a:cubicBezTo>
                    <a:cubicBezTo>
                      <a:pt x="249" y="217"/>
                      <a:pt x="1" y="434"/>
                      <a:pt x="280" y="527"/>
                    </a:cubicBezTo>
                    <a:lnTo>
                      <a:pt x="683" y="651"/>
                    </a:lnTo>
                    <a:cubicBezTo>
                      <a:pt x="762" y="671"/>
                      <a:pt x="844" y="681"/>
                      <a:pt x="926" y="681"/>
                    </a:cubicBezTo>
                    <a:cubicBezTo>
                      <a:pt x="1105" y="681"/>
                      <a:pt x="1289" y="633"/>
                      <a:pt x="1459" y="527"/>
                    </a:cubicBezTo>
                    <a:cubicBezTo>
                      <a:pt x="1583" y="465"/>
                      <a:pt x="1831" y="248"/>
                      <a:pt x="1552" y="155"/>
                    </a:cubicBezTo>
                    <a:lnTo>
                      <a:pt x="1180" y="31"/>
                    </a:lnTo>
                    <a:cubicBezTo>
                      <a:pt x="1091" y="11"/>
                      <a:pt x="1003" y="1"/>
                      <a:pt x="9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52"/>
              <p:cNvSpPr/>
              <p:nvPr/>
            </p:nvSpPr>
            <p:spPr>
              <a:xfrm rot="-10594719">
                <a:off x="1253171" y="4536196"/>
                <a:ext cx="131888" cy="69813"/>
              </a:xfrm>
              <a:custGeom>
                <a:rect b="b" l="l" r="r" t="t"/>
                <a:pathLst>
                  <a:path extrusionOk="0" h="1199" w="2265">
                    <a:moveTo>
                      <a:pt x="979" y="0"/>
                    </a:moveTo>
                    <a:cubicBezTo>
                      <a:pt x="813" y="0"/>
                      <a:pt x="636" y="53"/>
                      <a:pt x="497" y="92"/>
                    </a:cubicBezTo>
                    <a:cubicBezTo>
                      <a:pt x="403" y="123"/>
                      <a:pt x="0" y="341"/>
                      <a:pt x="186" y="496"/>
                    </a:cubicBezTo>
                    <a:lnTo>
                      <a:pt x="1055" y="1116"/>
                    </a:lnTo>
                    <a:cubicBezTo>
                      <a:pt x="1127" y="1176"/>
                      <a:pt x="1222" y="1199"/>
                      <a:pt x="1323" y="1199"/>
                    </a:cubicBezTo>
                    <a:cubicBezTo>
                      <a:pt x="1482" y="1199"/>
                      <a:pt x="1654" y="1142"/>
                      <a:pt x="1768" y="1085"/>
                    </a:cubicBezTo>
                    <a:cubicBezTo>
                      <a:pt x="1861" y="1054"/>
                      <a:pt x="2265" y="868"/>
                      <a:pt x="2079" y="713"/>
                    </a:cubicBezTo>
                    <a:lnTo>
                      <a:pt x="1241" y="61"/>
                    </a:lnTo>
                    <a:cubicBezTo>
                      <a:pt x="1163" y="17"/>
                      <a:pt x="1073" y="0"/>
                      <a:pt x="9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52"/>
              <p:cNvSpPr/>
              <p:nvPr/>
            </p:nvSpPr>
            <p:spPr>
              <a:xfrm rot="-10594719">
                <a:off x="1324781" y="4401406"/>
                <a:ext cx="110227" cy="62419"/>
              </a:xfrm>
              <a:custGeom>
                <a:rect b="b" l="l" r="r" t="t"/>
                <a:pathLst>
                  <a:path extrusionOk="0" h="1072" w="1893">
                    <a:moveTo>
                      <a:pt x="707" y="1"/>
                    </a:moveTo>
                    <a:cubicBezTo>
                      <a:pt x="508" y="1"/>
                      <a:pt x="317" y="77"/>
                      <a:pt x="187" y="229"/>
                    </a:cubicBezTo>
                    <a:cubicBezTo>
                      <a:pt x="1" y="415"/>
                      <a:pt x="94" y="725"/>
                      <a:pt x="342" y="787"/>
                    </a:cubicBezTo>
                    <a:lnTo>
                      <a:pt x="962" y="1035"/>
                    </a:lnTo>
                    <a:cubicBezTo>
                      <a:pt x="1037" y="1060"/>
                      <a:pt x="1114" y="1072"/>
                      <a:pt x="1190" y="1072"/>
                    </a:cubicBezTo>
                    <a:cubicBezTo>
                      <a:pt x="1399" y="1072"/>
                      <a:pt x="1602" y="986"/>
                      <a:pt x="1738" y="849"/>
                    </a:cubicBezTo>
                    <a:cubicBezTo>
                      <a:pt x="1893" y="663"/>
                      <a:pt x="1831" y="353"/>
                      <a:pt x="1583" y="291"/>
                    </a:cubicBezTo>
                    <a:lnTo>
                      <a:pt x="962" y="43"/>
                    </a:lnTo>
                    <a:cubicBezTo>
                      <a:pt x="879" y="15"/>
                      <a:pt x="792" y="1"/>
                      <a:pt x="7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52"/>
              <p:cNvSpPr/>
              <p:nvPr/>
            </p:nvSpPr>
            <p:spPr>
              <a:xfrm rot="-10594719">
                <a:off x="1535351" y="4341719"/>
                <a:ext cx="103007" cy="37556"/>
              </a:xfrm>
              <a:custGeom>
                <a:rect b="b" l="l" r="r" t="t"/>
                <a:pathLst>
                  <a:path extrusionOk="0" h="645" w="1769">
                    <a:moveTo>
                      <a:pt x="925" y="1"/>
                    </a:moveTo>
                    <a:cubicBezTo>
                      <a:pt x="724" y="1"/>
                      <a:pt x="532" y="58"/>
                      <a:pt x="373" y="149"/>
                    </a:cubicBezTo>
                    <a:cubicBezTo>
                      <a:pt x="249" y="211"/>
                      <a:pt x="1" y="428"/>
                      <a:pt x="249" y="490"/>
                    </a:cubicBezTo>
                    <a:lnTo>
                      <a:pt x="652" y="614"/>
                    </a:lnTo>
                    <a:cubicBezTo>
                      <a:pt x="731" y="634"/>
                      <a:pt x="812" y="644"/>
                      <a:pt x="895" y="644"/>
                    </a:cubicBezTo>
                    <a:cubicBezTo>
                      <a:pt x="1074" y="644"/>
                      <a:pt x="1258" y="596"/>
                      <a:pt x="1428" y="490"/>
                    </a:cubicBezTo>
                    <a:cubicBezTo>
                      <a:pt x="1521" y="428"/>
                      <a:pt x="1769" y="242"/>
                      <a:pt x="1521" y="149"/>
                    </a:cubicBezTo>
                    <a:lnTo>
                      <a:pt x="1148" y="25"/>
                    </a:lnTo>
                    <a:cubicBezTo>
                      <a:pt x="1074" y="8"/>
                      <a:pt x="999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52"/>
              <p:cNvSpPr/>
              <p:nvPr/>
            </p:nvSpPr>
            <p:spPr>
              <a:xfrm rot="-10594719">
                <a:off x="1118834" y="4308400"/>
                <a:ext cx="117506" cy="54616"/>
              </a:xfrm>
              <a:custGeom>
                <a:rect b="b" l="l" r="r" t="t"/>
                <a:pathLst>
                  <a:path extrusionOk="0" h="938" w="2018">
                    <a:moveTo>
                      <a:pt x="1418" y="1"/>
                    </a:moveTo>
                    <a:cubicBezTo>
                      <a:pt x="1366" y="1"/>
                      <a:pt x="1316" y="5"/>
                      <a:pt x="1273" y="11"/>
                    </a:cubicBezTo>
                    <a:lnTo>
                      <a:pt x="528" y="135"/>
                    </a:lnTo>
                    <a:cubicBezTo>
                      <a:pt x="311" y="197"/>
                      <a:pt x="1" y="445"/>
                      <a:pt x="63" y="693"/>
                    </a:cubicBezTo>
                    <a:cubicBezTo>
                      <a:pt x="130" y="872"/>
                      <a:pt x="341" y="938"/>
                      <a:pt x="535" y="938"/>
                    </a:cubicBezTo>
                    <a:cubicBezTo>
                      <a:pt x="611" y="938"/>
                      <a:pt x="684" y="928"/>
                      <a:pt x="745" y="910"/>
                    </a:cubicBezTo>
                    <a:lnTo>
                      <a:pt x="1490" y="786"/>
                    </a:lnTo>
                    <a:cubicBezTo>
                      <a:pt x="1707" y="755"/>
                      <a:pt x="2017" y="507"/>
                      <a:pt x="1955" y="259"/>
                    </a:cubicBezTo>
                    <a:cubicBezTo>
                      <a:pt x="1881" y="60"/>
                      <a:pt x="1628" y="1"/>
                      <a:pt x="14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52"/>
              <p:cNvSpPr/>
              <p:nvPr/>
            </p:nvSpPr>
            <p:spPr>
              <a:xfrm rot="-10594719">
                <a:off x="780859" y="4335661"/>
                <a:ext cx="95786" cy="48037"/>
              </a:xfrm>
              <a:custGeom>
                <a:rect b="b" l="l" r="r" t="t"/>
                <a:pathLst>
                  <a:path extrusionOk="0" h="825" w="1645">
                    <a:moveTo>
                      <a:pt x="1144" y="0"/>
                    </a:moveTo>
                    <a:cubicBezTo>
                      <a:pt x="983" y="0"/>
                      <a:pt x="816" y="51"/>
                      <a:pt x="714" y="102"/>
                    </a:cubicBezTo>
                    <a:lnTo>
                      <a:pt x="466" y="226"/>
                    </a:lnTo>
                    <a:cubicBezTo>
                      <a:pt x="311" y="289"/>
                      <a:pt x="1" y="506"/>
                      <a:pt x="187" y="692"/>
                    </a:cubicBezTo>
                    <a:cubicBezTo>
                      <a:pt x="257" y="790"/>
                      <a:pt x="378" y="825"/>
                      <a:pt x="507" y="825"/>
                    </a:cubicBezTo>
                    <a:cubicBezTo>
                      <a:pt x="662" y="825"/>
                      <a:pt x="829" y="774"/>
                      <a:pt x="931" y="723"/>
                    </a:cubicBezTo>
                    <a:lnTo>
                      <a:pt x="1180" y="599"/>
                    </a:lnTo>
                    <a:cubicBezTo>
                      <a:pt x="1335" y="537"/>
                      <a:pt x="1645" y="320"/>
                      <a:pt x="1490" y="133"/>
                    </a:cubicBezTo>
                    <a:cubicBezTo>
                      <a:pt x="1406" y="35"/>
                      <a:pt x="1277" y="0"/>
                      <a:pt x="1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52"/>
              <p:cNvSpPr/>
              <p:nvPr/>
            </p:nvSpPr>
            <p:spPr>
              <a:xfrm rot="-10594719">
                <a:off x="896926" y="4426275"/>
                <a:ext cx="104812" cy="39303"/>
              </a:xfrm>
              <a:custGeom>
                <a:rect b="b" l="l" r="r" t="t"/>
                <a:pathLst>
                  <a:path extrusionOk="0" h="675" w="1800">
                    <a:moveTo>
                      <a:pt x="1130" y="0"/>
                    </a:moveTo>
                    <a:cubicBezTo>
                      <a:pt x="769" y="0"/>
                      <a:pt x="422" y="122"/>
                      <a:pt x="124" y="328"/>
                    </a:cubicBezTo>
                    <a:cubicBezTo>
                      <a:pt x="62" y="390"/>
                      <a:pt x="0" y="452"/>
                      <a:pt x="0" y="545"/>
                    </a:cubicBezTo>
                    <a:cubicBezTo>
                      <a:pt x="31" y="638"/>
                      <a:pt x="155" y="669"/>
                      <a:pt x="218" y="669"/>
                    </a:cubicBezTo>
                    <a:cubicBezTo>
                      <a:pt x="254" y="673"/>
                      <a:pt x="290" y="675"/>
                      <a:pt x="326" y="675"/>
                    </a:cubicBezTo>
                    <a:cubicBezTo>
                      <a:pt x="508" y="675"/>
                      <a:pt x="686" y="625"/>
                      <a:pt x="844" y="543"/>
                    </a:cubicBezTo>
                    <a:lnTo>
                      <a:pt x="844" y="543"/>
                    </a:lnTo>
                    <a:cubicBezTo>
                      <a:pt x="857" y="544"/>
                      <a:pt x="871" y="544"/>
                      <a:pt x="884" y="544"/>
                    </a:cubicBezTo>
                    <a:cubicBezTo>
                      <a:pt x="1071" y="544"/>
                      <a:pt x="1248" y="496"/>
                      <a:pt x="1396" y="390"/>
                    </a:cubicBezTo>
                    <a:cubicBezTo>
                      <a:pt x="1520" y="359"/>
                      <a:pt x="1800" y="111"/>
                      <a:pt x="1520" y="49"/>
                    </a:cubicBezTo>
                    <a:cubicBezTo>
                      <a:pt x="1390" y="16"/>
                      <a:pt x="1259" y="0"/>
                      <a:pt x="1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52"/>
              <p:cNvSpPr/>
              <p:nvPr/>
            </p:nvSpPr>
            <p:spPr>
              <a:xfrm rot="-10594719">
                <a:off x="1035410" y="4484473"/>
                <a:ext cx="146329" cy="74355"/>
              </a:xfrm>
              <a:custGeom>
                <a:rect b="b" l="l" r="r" t="t"/>
                <a:pathLst>
                  <a:path extrusionOk="0" h="1277" w="2513">
                    <a:moveTo>
                      <a:pt x="1964" y="0"/>
                    </a:moveTo>
                    <a:cubicBezTo>
                      <a:pt x="1894" y="0"/>
                      <a:pt x="1826" y="10"/>
                      <a:pt x="1769" y="27"/>
                    </a:cubicBezTo>
                    <a:lnTo>
                      <a:pt x="528" y="430"/>
                    </a:lnTo>
                    <a:cubicBezTo>
                      <a:pt x="280" y="492"/>
                      <a:pt x="0" y="709"/>
                      <a:pt x="62" y="988"/>
                    </a:cubicBezTo>
                    <a:cubicBezTo>
                      <a:pt x="129" y="1188"/>
                      <a:pt x="339" y="1277"/>
                      <a:pt x="532" y="1277"/>
                    </a:cubicBezTo>
                    <a:cubicBezTo>
                      <a:pt x="609" y="1277"/>
                      <a:pt x="683" y="1263"/>
                      <a:pt x="745" y="1236"/>
                    </a:cubicBezTo>
                    <a:lnTo>
                      <a:pt x="1986" y="864"/>
                    </a:lnTo>
                    <a:cubicBezTo>
                      <a:pt x="2203" y="771"/>
                      <a:pt x="2513" y="585"/>
                      <a:pt x="2420" y="306"/>
                    </a:cubicBezTo>
                    <a:cubicBezTo>
                      <a:pt x="2374" y="77"/>
                      <a:pt x="2160" y="0"/>
                      <a:pt x="19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52"/>
              <p:cNvSpPr/>
              <p:nvPr/>
            </p:nvSpPr>
            <p:spPr>
              <a:xfrm rot="-10594719">
                <a:off x="1152901" y="4685992"/>
                <a:ext cx="99397" cy="36450"/>
              </a:xfrm>
              <a:custGeom>
                <a:rect b="b" l="l" r="r" t="t"/>
                <a:pathLst>
                  <a:path extrusionOk="0" h="626" w="1707">
                    <a:moveTo>
                      <a:pt x="785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25"/>
                      <a:pt x="435" y="625"/>
                    </a:cubicBezTo>
                    <a:lnTo>
                      <a:pt x="838" y="625"/>
                    </a:lnTo>
                    <a:cubicBezTo>
                      <a:pt x="1117" y="625"/>
                      <a:pt x="1365" y="532"/>
                      <a:pt x="1583" y="315"/>
                    </a:cubicBezTo>
                    <a:cubicBezTo>
                      <a:pt x="1707" y="98"/>
                      <a:pt x="1458" y="5"/>
                      <a:pt x="1272" y="5"/>
                    </a:cubicBezTo>
                    <a:lnTo>
                      <a:pt x="869" y="5"/>
                    </a:lnTo>
                    <a:cubicBezTo>
                      <a:pt x="841" y="2"/>
                      <a:pt x="812" y="0"/>
                      <a:pt x="7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52"/>
              <p:cNvSpPr/>
              <p:nvPr/>
            </p:nvSpPr>
            <p:spPr>
              <a:xfrm rot="-10594719">
                <a:off x="1100228" y="4854235"/>
                <a:ext cx="153608" cy="70337"/>
              </a:xfrm>
              <a:custGeom>
                <a:rect b="b" l="l" r="r" t="t"/>
                <a:pathLst>
                  <a:path extrusionOk="0" h="1208" w="2638">
                    <a:moveTo>
                      <a:pt x="729" y="0"/>
                    </a:moveTo>
                    <a:cubicBezTo>
                      <a:pt x="520" y="0"/>
                      <a:pt x="320" y="76"/>
                      <a:pt x="156" y="240"/>
                    </a:cubicBezTo>
                    <a:cubicBezTo>
                      <a:pt x="0" y="426"/>
                      <a:pt x="62" y="736"/>
                      <a:pt x="311" y="798"/>
                    </a:cubicBezTo>
                    <a:lnTo>
                      <a:pt x="1675" y="1171"/>
                    </a:lnTo>
                    <a:cubicBezTo>
                      <a:pt x="1750" y="1195"/>
                      <a:pt x="1827" y="1207"/>
                      <a:pt x="1904" y="1207"/>
                    </a:cubicBezTo>
                    <a:cubicBezTo>
                      <a:pt x="2112" y="1207"/>
                      <a:pt x="2315" y="1121"/>
                      <a:pt x="2451" y="984"/>
                    </a:cubicBezTo>
                    <a:cubicBezTo>
                      <a:pt x="2637" y="798"/>
                      <a:pt x="2544" y="488"/>
                      <a:pt x="2296" y="426"/>
                    </a:cubicBezTo>
                    <a:lnTo>
                      <a:pt x="931" y="23"/>
                    </a:lnTo>
                    <a:cubicBezTo>
                      <a:pt x="863" y="8"/>
                      <a:pt x="796" y="0"/>
                      <a:pt x="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52"/>
              <p:cNvSpPr/>
              <p:nvPr/>
            </p:nvSpPr>
            <p:spPr>
              <a:xfrm rot="-10594719">
                <a:off x="909141" y="4699932"/>
                <a:ext cx="84956" cy="50657"/>
              </a:xfrm>
              <a:custGeom>
                <a:rect b="b" l="l" r="r" t="t"/>
                <a:pathLst>
                  <a:path extrusionOk="0" h="870" w="1459">
                    <a:moveTo>
                      <a:pt x="652" y="1"/>
                    </a:moveTo>
                    <a:cubicBezTo>
                      <a:pt x="342" y="1"/>
                      <a:pt x="93" y="187"/>
                      <a:pt x="31" y="466"/>
                    </a:cubicBezTo>
                    <a:cubicBezTo>
                      <a:pt x="0" y="745"/>
                      <a:pt x="310" y="838"/>
                      <a:pt x="559" y="838"/>
                    </a:cubicBezTo>
                    <a:lnTo>
                      <a:pt x="559" y="869"/>
                    </a:lnTo>
                    <a:lnTo>
                      <a:pt x="807" y="869"/>
                    </a:lnTo>
                    <a:cubicBezTo>
                      <a:pt x="1055" y="869"/>
                      <a:pt x="1396" y="652"/>
                      <a:pt x="1427" y="404"/>
                    </a:cubicBezTo>
                    <a:cubicBezTo>
                      <a:pt x="1458" y="125"/>
                      <a:pt x="1148" y="1"/>
                      <a:pt x="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52"/>
              <p:cNvSpPr/>
              <p:nvPr/>
            </p:nvSpPr>
            <p:spPr>
              <a:xfrm rot="-10594719">
                <a:off x="661505" y="4790849"/>
                <a:ext cx="119253" cy="43961"/>
              </a:xfrm>
              <a:custGeom>
                <a:rect b="b" l="l" r="r" t="t"/>
                <a:pathLst>
                  <a:path extrusionOk="0" h="755" w="2048">
                    <a:moveTo>
                      <a:pt x="775" y="1"/>
                    </a:moveTo>
                    <a:cubicBezTo>
                      <a:pt x="503" y="1"/>
                      <a:pt x="264" y="121"/>
                      <a:pt x="125" y="316"/>
                    </a:cubicBezTo>
                    <a:cubicBezTo>
                      <a:pt x="1" y="564"/>
                      <a:pt x="218" y="750"/>
                      <a:pt x="435" y="750"/>
                    </a:cubicBezTo>
                    <a:lnTo>
                      <a:pt x="1210" y="750"/>
                    </a:lnTo>
                    <a:cubicBezTo>
                      <a:pt x="1238" y="753"/>
                      <a:pt x="1267" y="755"/>
                      <a:pt x="1295" y="755"/>
                    </a:cubicBezTo>
                    <a:cubicBezTo>
                      <a:pt x="1545" y="755"/>
                      <a:pt x="1784" y="632"/>
                      <a:pt x="1924" y="409"/>
                    </a:cubicBezTo>
                    <a:cubicBezTo>
                      <a:pt x="2048" y="192"/>
                      <a:pt x="1831" y="6"/>
                      <a:pt x="1614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52"/>
              <p:cNvSpPr/>
              <p:nvPr/>
            </p:nvSpPr>
            <p:spPr>
              <a:xfrm rot="-10594719">
                <a:off x="716042" y="4640466"/>
                <a:ext cx="115642" cy="32548"/>
              </a:xfrm>
              <a:custGeom>
                <a:rect b="b" l="l" r="r" t="t"/>
                <a:pathLst>
                  <a:path extrusionOk="0" h="559" w="1986">
                    <a:moveTo>
                      <a:pt x="1210" y="0"/>
                    </a:moveTo>
                    <a:cubicBezTo>
                      <a:pt x="838" y="0"/>
                      <a:pt x="0" y="559"/>
                      <a:pt x="776" y="559"/>
                    </a:cubicBezTo>
                    <a:cubicBezTo>
                      <a:pt x="1148" y="559"/>
                      <a:pt x="1985" y="0"/>
                      <a:pt x="1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52"/>
              <p:cNvSpPr/>
              <p:nvPr/>
            </p:nvSpPr>
            <p:spPr>
              <a:xfrm rot="-10594719">
                <a:off x="596313" y="4488004"/>
                <a:ext cx="97591" cy="45242"/>
              </a:xfrm>
              <a:custGeom>
                <a:rect b="b" l="l" r="r" t="t"/>
                <a:pathLst>
                  <a:path extrusionOk="0" h="777" w="1676">
                    <a:moveTo>
                      <a:pt x="652" y="1"/>
                    </a:moveTo>
                    <a:cubicBezTo>
                      <a:pt x="404" y="1"/>
                      <a:pt x="63" y="187"/>
                      <a:pt x="32" y="435"/>
                    </a:cubicBezTo>
                    <a:cubicBezTo>
                      <a:pt x="1" y="683"/>
                      <a:pt x="342" y="776"/>
                      <a:pt x="528" y="776"/>
                    </a:cubicBezTo>
                    <a:lnTo>
                      <a:pt x="1024" y="776"/>
                    </a:lnTo>
                    <a:cubicBezTo>
                      <a:pt x="1272" y="776"/>
                      <a:pt x="1614" y="590"/>
                      <a:pt x="1645" y="342"/>
                    </a:cubicBezTo>
                    <a:cubicBezTo>
                      <a:pt x="1676" y="63"/>
                      <a:pt x="1365" y="1"/>
                      <a:pt x="1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52"/>
              <p:cNvSpPr/>
              <p:nvPr/>
            </p:nvSpPr>
            <p:spPr>
              <a:xfrm rot="-10594719">
                <a:off x="411673" y="4405110"/>
                <a:ext cx="113837" cy="32548"/>
              </a:xfrm>
              <a:custGeom>
                <a:rect b="b" l="l" r="r" t="t"/>
                <a:pathLst>
                  <a:path extrusionOk="0" h="559" w="1955">
                    <a:moveTo>
                      <a:pt x="1210" y="1"/>
                    </a:moveTo>
                    <a:cubicBezTo>
                      <a:pt x="807" y="1"/>
                      <a:pt x="0" y="559"/>
                      <a:pt x="745" y="559"/>
                    </a:cubicBezTo>
                    <a:cubicBezTo>
                      <a:pt x="1148" y="559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52"/>
              <p:cNvSpPr/>
              <p:nvPr/>
            </p:nvSpPr>
            <p:spPr>
              <a:xfrm rot="-10594719">
                <a:off x="260348" y="4417234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869" y="0"/>
                    </a:moveTo>
                    <a:cubicBezTo>
                      <a:pt x="248" y="0"/>
                      <a:pt x="0" y="776"/>
                      <a:pt x="776" y="776"/>
                    </a:cubicBezTo>
                    <a:cubicBezTo>
                      <a:pt x="1396" y="776"/>
                      <a:pt x="1644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52"/>
              <p:cNvSpPr/>
              <p:nvPr/>
            </p:nvSpPr>
            <p:spPr>
              <a:xfrm rot="-10594719">
                <a:off x="298549" y="4538806"/>
                <a:ext cx="92176" cy="38255"/>
              </a:xfrm>
              <a:custGeom>
                <a:rect b="b" l="l" r="r" t="t"/>
                <a:pathLst>
                  <a:path extrusionOk="0" h="657" w="1583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56"/>
                      <a:pt x="466" y="656"/>
                    </a:cubicBezTo>
                    <a:lnTo>
                      <a:pt x="714" y="656"/>
                    </a:lnTo>
                    <a:cubicBezTo>
                      <a:pt x="993" y="656"/>
                      <a:pt x="1242" y="532"/>
                      <a:pt x="1459" y="346"/>
                    </a:cubicBezTo>
                    <a:cubicBezTo>
                      <a:pt x="1583" y="98"/>
                      <a:pt x="1335" y="5"/>
                      <a:pt x="1149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52"/>
              <p:cNvSpPr/>
              <p:nvPr/>
            </p:nvSpPr>
            <p:spPr>
              <a:xfrm rot="-10594719">
                <a:off x="400126" y="4620999"/>
                <a:ext cx="95786" cy="46989"/>
              </a:xfrm>
              <a:custGeom>
                <a:rect b="b" l="l" r="r" t="t"/>
                <a:pathLst>
                  <a:path extrusionOk="0" h="807" w="1645">
                    <a:moveTo>
                      <a:pt x="869" y="0"/>
                    </a:moveTo>
                    <a:cubicBezTo>
                      <a:pt x="249" y="0"/>
                      <a:pt x="1" y="807"/>
                      <a:pt x="776" y="807"/>
                    </a:cubicBezTo>
                    <a:cubicBezTo>
                      <a:pt x="1397" y="807"/>
                      <a:pt x="1645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52"/>
              <p:cNvSpPr/>
              <p:nvPr/>
            </p:nvSpPr>
            <p:spPr>
              <a:xfrm rot="-10594719">
                <a:off x="569542" y="4609361"/>
                <a:ext cx="93981" cy="32548"/>
              </a:xfrm>
              <a:custGeom>
                <a:rect b="b" l="l" r="r" t="t"/>
                <a:pathLst>
                  <a:path extrusionOk="0" h="559" w="1614">
                    <a:moveTo>
                      <a:pt x="900" y="0"/>
                    </a:moveTo>
                    <a:cubicBezTo>
                      <a:pt x="652" y="0"/>
                      <a:pt x="373" y="94"/>
                      <a:pt x="187" y="280"/>
                    </a:cubicBezTo>
                    <a:cubicBezTo>
                      <a:pt x="1" y="497"/>
                      <a:pt x="311" y="559"/>
                      <a:pt x="466" y="559"/>
                    </a:cubicBezTo>
                    <a:lnTo>
                      <a:pt x="714" y="559"/>
                    </a:lnTo>
                    <a:cubicBezTo>
                      <a:pt x="994" y="559"/>
                      <a:pt x="1242" y="466"/>
                      <a:pt x="1459" y="280"/>
                    </a:cubicBezTo>
                    <a:cubicBezTo>
                      <a:pt x="1614" y="63"/>
                      <a:pt x="1304" y="0"/>
                      <a:pt x="1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52"/>
              <p:cNvSpPr/>
              <p:nvPr/>
            </p:nvSpPr>
            <p:spPr>
              <a:xfrm rot="-10594719">
                <a:off x="262558" y="4750610"/>
                <a:ext cx="176259" cy="32781"/>
              </a:xfrm>
              <a:custGeom>
                <a:rect b="b" l="l" r="r" t="t"/>
                <a:pathLst>
                  <a:path extrusionOk="0" h="563" w="3027">
                    <a:moveTo>
                      <a:pt x="2121" y="1"/>
                    </a:moveTo>
                    <a:cubicBezTo>
                      <a:pt x="1644" y="1"/>
                      <a:pt x="1156" y="49"/>
                      <a:pt x="669" y="155"/>
                    </a:cubicBezTo>
                    <a:cubicBezTo>
                      <a:pt x="545" y="186"/>
                      <a:pt x="48" y="248"/>
                      <a:pt x="17" y="434"/>
                    </a:cubicBezTo>
                    <a:cubicBezTo>
                      <a:pt x="1" y="534"/>
                      <a:pt x="109" y="562"/>
                      <a:pt x="223" y="562"/>
                    </a:cubicBezTo>
                    <a:cubicBezTo>
                      <a:pt x="321" y="562"/>
                      <a:pt x="423" y="541"/>
                      <a:pt x="451" y="527"/>
                    </a:cubicBezTo>
                    <a:lnTo>
                      <a:pt x="482" y="527"/>
                    </a:lnTo>
                    <a:cubicBezTo>
                      <a:pt x="763" y="467"/>
                      <a:pt x="1069" y="433"/>
                      <a:pt x="1376" y="433"/>
                    </a:cubicBezTo>
                    <a:cubicBezTo>
                      <a:pt x="1545" y="433"/>
                      <a:pt x="1714" y="443"/>
                      <a:pt x="1878" y="465"/>
                    </a:cubicBezTo>
                    <a:cubicBezTo>
                      <a:pt x="1921" y="470"/>
                      <a:pt x="1964" y="473"/>
                      <a:pt x="2009" y="473"/>
                    </a:cubicBezTo>
                    <a:cubicBezTo>
                      <a:pt x="2221" y="473"/>
                      <a:pt x="2448" y="413"/>
                      <a:pt x="2654" y="310"/>
                    </a:cubicBezTo>
                    <a:cubicBezTo>
                      <a:pt x="2716" y="279"/>
                      <a:pt x="3026" y="62"/>
                      <a:pt x="2778" y="31"/>
                    </a:cubicBezTo>
                    <a:cubicBezTo>
                      <a:pt x="2562" y="11"/>
                      <a:pt x="2343" y="1"/>
                      <a:pt x="2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52"/>
              <p:cNvSpPr/>
              <p:nvPr/>
            </p:nvSpPr>
            <p:spPr>
              <a:xfrm rot="-10594719">
                <a:off x="61020" y="4723690"/>
                <a:ext cx="93981" cy="47047"/>
              </a:xfrm>
              <a:custGeom>
                <a:rect b="b" l="l" r="r" t="t"/>
                <a:pathLst>
                  <a:path extrusionOk="0" h="808" w="1614">
                    <a:moveTo>
                      <a:pt x="869" y="1"/>
                    </a:moveTo>
                    <a:cubicBezTo>
                      <a:pt x="217" y="1"/>
                      <a:pt x="0" y="807"/>
                      <a:pt x="745" y="807"/>
                    </a:cubicBezTo>
                    <a:cubicBezTo>
                      <a:pt x="1396" y="807"/>
                      <a:pt x="1613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52"/>
              <p:cNvSpPr/>
              <p:nvPr/>
            </p:nvSpPr>
            <p:spPr>
              <a:xfrm rot="-10594719">
                <a:off x="-30399" y="4853917"/>
                <a:ext cx="124260" cy="31792"/>
              </a:xfrm>
              <a:custGeom>
                <a:rect b="b" l="l" r="r" t="t"/>
                <a:pathLst>
                  <a:path extrusionOk="0" h="546" w="2134">
                    <a:moveTo>
                      <a:pt x="1850" y="1"/>
                    </a:moveTo>
                    <a:cubicBezTo>
                      <a:pt x="1808" y="1"/>
                      <a:pt x="1769" y="3"/>
                      <a:pt x="1746" y="3"/>
                    </a:cubicBezTo>
                    <a:lnTo>
                      <a:pt x="877" y="127"/>
                    </a:lnTo>
                    <a:cubicBezTo>
                      <a:pt x="598" y="127"/>
                      <a:pt x="350" y="220"/>
                      <a:pt x="133" y="375"/>
                    </a:cubicBezTo>
                    <a:cubicBezTo>
                      <a:pt x="1" y="507"/>
                      <a:pt x="134" y="545"/>
                      <a:pt x="256" y="545"/>
                    </a:cubicBezTo>
                    <a:cubicBezTo>
                      <a:pt x="306" y="545"/>
                      <a:pt x="354" y="539"/>
                      <a:pt x="381" y="530"/>
                    </a:cubicBezTo>
                    <a:lnTo>
                      <a:pt x="1250" y="406"/>
                    </a:lnTo>
                    <a:cubicBezTo>
                      <a:pt x="1529" y="406"/>
                      <a:pt x="1777" y="313"/>
                      <a:pt x="1994" y="158"/>
                    </a:cubicBezTo>
                    <a:cubicBezTo>
                      <a:pt x="2134" y="18"/>
                      <a:pt x="1977" y="1"/>
                      <a:pt x="18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52"/>
              <p:cNvSpPr/>
              <p:nvPr/>
            </p:nvSpPr>
            <p:spPr>
              <a:xfrm rot="-10594719">
                <a:off x="111684" y="4611706"/>
                <a:ext cx="130083" cy="31035"/>
              </a:xfrm>
              <a:custGeom>
                <a:rect b="b" l="l" r="r" t="t"/>
                <a:pathLst>
                  <a:path extrusionOk="0" h="533" w="2234">
                    <a:moveTo>
                      <a:pt x="900" y="0"/>
                    </a:moveTo>
                    <a:cubicBezTo>
                      <a:pt x="621" y="0"/>
                      <a:pt x="373" y="93"/>
                      <a:pt x="155" y="279"/>
                    </a:cubicBezTo>
                    <a:cubicBezTo>
                      <a:pt x="0" y="496"/>
                      <a:pt x="311" y="528"/>
                      <a:pt x="435" y="528"/>
                    </a:cubicBezTo>
                    <a:lnTo>
                      <a:pt x="1303" y="528"/>
                    </a:lnTo>
                    <a:cubicBezTo>
                      <a:pt x="1332" y="531"/>
                      <a:pt x="1361" y="532"/>
                      <a:pt x="1390" y="532"/>
                    </a:cubicBezTo>
                    <a:cubicBezTo>
                      <a:pt x="1639" y="532"/>
                      <a:pt x="1881" y="415"/>
                      <a:pt x="2048" y="248"/>
                    </a:cubicBezTo>
                    <a:cubicBezTo>
                      <a:pt x="2234" y="62"/>
                      <a:pt x="1924" y="0"/>
                      <a:pt x="17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52"/>
              <p:cNvSpPr/>
              <p:nvPr/>
            </p:nvSpPr>
            <p:spPr>
              <a:xfrm rot="-10594719">
                <a:off x="86956" y="4479838"/>
                <a:ext cx="115701" cy="30743"/>
              </a:xfrm>
              <a:custGeom>
                <a:rect b="b" l="l" r="r" t="t"/>
                <a:pathLst>
                  <a:path extrusionOk="0" h="528" w="1987">
                    <a:moveTo>
                      <a:pt x="1211" y="1"/>
                    </a:moveTo>
                    <a:cubicBezTo>
                      <a:pt x="869" y="1"/>
                      <a:pt x="1" y="528"/>
                      <a:pt x="745" y="528"/>
                    </a:cubicBezTo>
                    <a:cubicBezTo>
                      <a:pt x="1118" y="528"/>
                      <a:pt x="1986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52"/>
              <p:cNvSpPr/>
              <p:nvPr/>
            </p:nvSpPr>
            <p:spPr>
              <a:xfrm rot="-10594719">
                <a:off x="62376" y="4370819"/>
                <a:ext cx="90371" cy="41923"/>
              </a:xfrm>
              <a:custGeom>
                <a:rect b="b" l="l" r="r" t="t"/>
                <a:pathLst>
                  <a:path extrusionOk="0" h="720" w="1552">
                    <a:moveTo>
                      <a:pt x="776" y="1"/>
                    </a:moveTo>
                    <a:cubicBezTo>
                      <a:pt x="509" y="1"/>
                      <a:pt x="292" y="121"/>
                      <a:pt x="125" y="316"/>
                    </a:cubicBezTo>
                    <a:cubicBezTo>
                      <a:pt x="0" y="564"/>
                      <a:pt x="218" y="719"/>
                      <a:pt x="435" y="719"/>
                    </a:cubicBezTo>
                    <a:lnTo>
                      <a:pt x="683" y="719"/>
                    </a:lnTo>
                    <a:cubicBezTo>
                      <a:pt x="962" y="719"/>
                      <a:pt x="1241" y="626"/>
                      <a:pt x="1427" y="378"/>
                    </a:cubicBezTo>
                    <a:cubicBezTo>
                      <a:pt x="1551" y="161"/>
                      <a:pt x="1303" y="6"/>
                      <a:pt x="1117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52"/>
              <p:cNvSpPr/>
              <p:nvPr/>
            </p:nvSpPr>
            <p:spPr>
              <a:xfrm rot="-10594719">
                <a:off x="-212795" y="4459478"/>
                <a:ext cx="93981" cy="50599"/>
              </a:xfrm>
              <a:custGeom>
                <a:rect b="b" l="l" r="r" t="t"/>
                <a:pathLst>
                  <a:path extrusionOk="0" h="869" w="1614">
                    <a:moveTo>
                      <a:pt x="869" y="0"/>
                    </a:moveTo>
                    <a:cubicBezTo>
                      <a:pt x="217" y="0"/>
                      <a:pt x="0" y="869"/>
                      <a:pt x="776" y="869"/>
                    </a:cubicBezTo>
                    <a:cubicBezTo>
                      <a:pt x="1427" y="869"/>
                      <a:pt x="1613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52"/>
              <p:cNvSpPr/>
              <p:nvPr/>
            </p:nvSpPr>
            <p:spPr>
              <a:xfrm rot="-10594719">
                <a:off x="-145853" y="4541382"/>
                <a:ext cx="112032" cy="69580"/>
              </a:xfrm>
              <a:custGeom>
                <a:rect b="b" l="l" r="r" t="t"/>
                <a:pathLst>
                  <a:path extrusionOk="0" h="1195" w="1924">
                    <a:moveTo>
                      <a:pt x="1447" y="1"/>
                    </a:moveTo>
                    <a:cubicBezTo>
                      <a:pt x="1214" y="1"/>
                      <a:pt x="989" y="70"/>
                      <a:pt x="807" y="225"/>
                    </a:cubicBezTo>
                    <a:lnTo>
                      <a:pt x="186" y="722"/>
                    </a:lnTo>
                    <a:cubicBezTo>
                      <a:pt x="0" y="877"/>
                      <a:pt x="93" y="1125"/>
                      <a:pt x="311" y="1187"/>
                    </a:cubicBezTo>
                    <a:cubicBezTo>
                      <a:pt x="356" y="1192"/>
                      <a:pt x="402" y="1195"/>
                      <a:pt x="448" y="1195"/>
                    </a:cubicBezTo>
                    <a:cubicBezTo>
                      <a:pt x="688" y="1195"/>
                      <a:pt x="935" y="1126"/>
                      <a:pt x="1117" y="970"/>
                    </a:cubicBezTo>
                    <a:lnTo>
                      <a:pt x="1086" y="970"/>
                    </a:lnTo>
                    <a:lnTo>
                      <a:pt x="1706" y="474"/>
                    </a:lnTo>
                    <a:cubicBezTo>
                      <a:pt x="1924" y="319"/>
                      <a:pt x="1799" y="70"/>
                      <a:pt x="1582" y="8"/>
                    </a:cubicBezTo>
                    <a:cubicBezTo>
                      <a:pt x="1537" y="3"/>
                      <a:pt x="1492" y="1"/>
                      <a:pt x="1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52"/>
              <p:cNvSpPr/>
              <p:nvPr/>
            </p:nvSpPr>
            <p:spPr>
              <a:xfrm rot="-10594719">
                <a:off x="-117570" y="4693484"/>
                <a:ext cx="106617" cy="28938"/>
              </a:xfrm>
              <a:custGeom>
                <a:rect b="b" l="l" r="r" t="t"/>
                <a:pathLst>
                  <a:path extrusionOk="0" h="497" w="1831">
                    <a:moveTo>
                      <a:pt x="1272" y="0"/>
                    </a:moveTo>
                    <a:cubicBezTo>
                      <a:pt x="1024" y="0"/>
                      <a:pt x="0" y="496"/>
                      <a:pt x="527" y="496"/>
                    </a:cubicBezTo>
                    <a:cubicBezTo>
                      <a:pt x="807" y="496"/>
                      <a:pt x="1830" y="0"/>
                      <a:pt x="1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52"/>
              <p:cNvSpPr/>
              <p:nvPr/>
            </p:nvSpPr>
            <p:spPr>
              <a:xfrm rot="-10594719">
                <a:off x="-219900" y="4883379"/>
                <a:ext cx="128336" cy="46406"/>
              </a:xfrm>
              <a:custGeom>
                <a:rect b="b" l="l" r="r" t="t"/>
                <a:pathLst>
                  <a:path extrusionOk="0" h="797" w="2204">
                    <a:moveTo>
                      <a:pt x="1893" y="0"/>
                    </a:moveTo>
                    <a:cubicBezTo>
                      <a:pt x="1750" y="0"/>
                      <a:pt x="1587" y="34"/>
                      <a:pt x="1521" y="51"/>
                    </a:cubicBezTo>
                    <a:lnTo>
                      <a:pt x="528" y="299"/>
                    </a:lnTo>
                    <a:cubicBezTo>
                      <a:pt x="404" y="361"/>
                      <a:pt x="1" y="485"/>
                      <a:pt x="32" y="671"/>
                    </a:cubicBezTo>
                    <a:cubicBezTo>
                      <a:pt x="46" y="768"/>
                      <a:pt x="151" y="797"/>
                      <a:pt x="272" y="797"/>
                    </a:cubicBezTo>
                    <a:cubicBezTo>
                      <a:pt x="423" y="797"/>
                      <a:pt x="600" y="751"/>
                      <a:pt x="652" y="733"/>
                    </a:cubicBezTo>
                    <a:lnTo>
                      <a:pt x="1645" y="485"/>
                    </a:lnTo>
                    <a:cubicBezTo>
                      <a:pt x="1769" y="454"/>
                      <a:pt x="2203" y="330"/>
                      <a:pt x="2141" y="113"/>
                    </a:cubicBezTo>
                    <a:cubicBezTo>
                      <a:pt x="2127" y="26"/>
                      <a:pt x="2018" y="0"/>
                      <a:pt x="1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52"/>
              <p:cNvSpPr/>
              <p:nvPr/>
            </p:nvSpPr>
            <p:spPr>
              <a:xfrm rot="-10594719">
                <a:off x="-435485" y="4915741"/>
                <a:ext cx="135557" cy="51705"/>
              </a:xfrm>
              <a:custGeom>
                <a:rect b="b" l="l" r="r" t="t"/>
                <a:pathLst>
                  <a:path extrusionOk="0" h="888" w="2328">
                    <a:moveTo>
                      <a:pt x="743" y="1"/>
                    </a:moveTo>
                    <a:cubicBezTo>
                      <a:pt x="508" y="1"/>
                      <a:pt x="283" y="140"/>
                      <a:pt x="125" y="325"/>
                    </a:cubicBezTo>
                    <a:cubicBezTo>
                      <a:pt x="1" y="573"/>
                      <a:pt x="249" y="728"/>
                      <a:pt x="466" y="759"/>
                    </a:cubicBezTo>
                    <a:lnTo>
                      <a:pt x="1459" y="883"/>
                    </a:lnTo>
                    <a:cubicBezTo>
                      <a:pt x="1487" y="886"/>
                      <a:pt x="1516" y="888"/>
                      <a:pt x="1544" y="888"/>
                    </a:cubicBezTo>
                    <a:cubicBezTo>
                      <a:pt x="1794" y="888"/>
                      <a:pt x="2036" y="768"/>
                      <a:pt x="2203" y="573"/>
                    </a:cubicBezTo>
                    <a:cubicBezTo>
                      <a:pt x="2327" y="325"/>
                      <a:pt x="2079" y="170"/>
                      <a:pt x="1862" y="138"/>
                    </a:cubicBezTo>
                    <a:lnTo>
                      <a:pt x="870" y="14"/>
                    </a:lnTo>
                    <a:cubicBezTo>
                      <a:pt x="827" y="5"/>
                      <a:pt x="785" y="1"/>
                      <a:pt x="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52"/>
              <p:cNvSpPr/>
              <p:nvPr/>
            </p:nvSpPr>
            <p:spPr>
              <a:xfrm rot="-10594719">
                <a:off x="-367530" y="4751000"/>
                <a:ext cx="106617" cy="44776"/>
              </a:xfrm>
              <a:custGeom>
                <a:rect b="b" l="l" r="r" t="t"/>
                <a:pathLst>
                  <a:path extrusionOk="0" h="769" w="1831">
                    <a:moveTo>
                      <a:pt x="894" y="1"/>
                    </a:moveTo>
                    <a:cubicBezTo>
                      <a:pt x="693" y="1"/>
                      <a:pt x="501" y="59"/>
                      <a:pt x="342" y="149"/>
                    </a:cubicBezTo>
                    <a:cubicBezTo>
                      <a:pt x="187" y="242"/>
                      <a:pt x="1" y="398"/>
                      <a:pt x="218" y="491"/>
                    </a:cubicBezTo>
                    <a:lnTo>
                      <a:pt x="714" y="739"/>
                    </a:lnTo>
                    <a:cubicBezTo>
                      <a:pt x="793" y="758"/>
                      <a:pt x="874" y="769"/>
                      <a:pt x="957" y="769"/>
                    </a:cubicBezTo>
                    <a:cubicBezTo>
                      <a:pt x="1136" y="769"/>
                      <a:pt x="1320" y="721"/>
                      <a:pt x="1490" y="615"/>
                    </a:cubicBezTo>
                    <a:cubicBezTo>
                      <a:pt x="1614" y="553"/>
                      <a:pt x="1831" y="398"/>
                      <a:pt x="1614" y="273"/>
                    </a:cubicBezTo>
                    <a:lnTo>
                      <a:pt x="1117" y="25"/>
                    </a:lnTo>
                    <a:cubicBezTo>
                      <a:pt x="1043" y="9"/>
                      <a:pt x="968" y="1"/>
                      <a:pt x="8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52"/>
              <p:cNvSpPr/>
              <p:nvPr/>
            </p:nvSpPr>
            <p:spPr>
              <a:xfrm rot="-10594719">
                <a:off x="-335072" y="4573098"/>
                <a:ext cx="84956" cy="40060"/>
              </a:xfrm>
              <a:custGeom>
                <a:rect b="b" l="l" r="r" t="t"/>
                <a:pathLst>
                  <a:path extrusionOk="0" h="688" w="1459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3"/>
                      <a:pt x="280" y="688"/>
                      <a:pt x="466" y="688"/>
                    </a:cubicBezTo>
                    <a:lnTo>
                      <a:pt x="590" y="688"/>
                    </a:lnTo>
                    <a:cubicBezTo>
                      <a:pt x="869" y="688"/>
                      <a:pt x="1117" y="595"/>
                      <a:pt x="1303" y="377"/>
                    </a:cubicBezTo>
                    <a:cubicBezTo>
                      <a:pt x="1459" y="129"/>
                      <a:pt x="1210" y="5"/>
                      <a:pt x="993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52"/>
              <p:cNvSpPr/>
              <p:nvPr/>
            </p:nvSpPr>
            <p:spPr>
              <a:xfrm rot="-10594719">
                <a:off x="-414983" y="4513806"/>
                <a:ext cx="77735" cy="47047"/>
              </a:xfrm>
              <a:custGeom>
                <a:rect b="b" l="l" r="r" t="t"/>
                <a:pathLst>
                  <a:path extrusionOk="0" h="808" w="1335">
                    <a:moveTo>
                      <a:pt x="652" y="1"/>
                    </a:moveTo>
                    <a:cubicBezTo>
                      <a:pt x="435" y="1"/>
                      <a:pt x="63" y="187"/>
                      <a:pt x="32" y="466"/>
                    </a:cubicBezTo>
                    <a:cubicBezTo>
                      <a:pt x="1" y="714"/>
                      <a:pt x="342" y="807"/>
                      <a:pt x="559" y="807"/>
                    </a:cubicBezTo>
                    <a:lnTo>
                      <a:pt x="683" y="807"/>
                    </a:lnTo>
                    <a:cubicBezTo>
                      <a:pt x="900" y="807"/>
                      <a:pt x="1272" y="621"/>
                      <a:pt x="1303" y="342"/>
                    </a:cubicBezTo>
                    <a:cubicBezTo>
                      <a:pt x="1334" y="94"/>
                      <a:pt x="993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52"/>
              <p:cNvSpPr/>
              <p:nvPr/>
            </p:nvSpPr>
            <p:spPr>
              <a:xfrm rot="-10594719">
                <a:off x="-638248" y="4580252"/>
                <a:ext cx="83500" cy="47862"/>
              </a:xfrm>
              <a:custGeom>
                <a:rect b="b" l="l" r="r" t="t"/>
                <a:pathLst>
                  <a:path extrusionOk="0" h="822" w="1434">
                    <a:moveTo>
                      <a:pt x="1017" y="0"/>
                    </a:moveTo>
                    <a:cubicBezTo>
                      <a:pt x="951" y="0"/>
                      <a:pt x="895" y="6"/>
                      <a:pt x="869" y="15"/>
                    </a:cubicBezTo>
                    <a:cubicBezTo>
                      <a:pt x="621" y="15"/>
                      <a:pt x="373" y="139"/>
                      <a:pt x="218" y="356"/>
                    </a:cubicBezTo>
                    <a:lnTo>
                      <a:pt x="94" y="604"/>
                    </a:lnTo>
                    <a:cubicBezTo>
                      <a:pt x="1" y="821"/>
                      <a:pt x="497" y="821"/>
                      <a:pt x="590" y="821"/>
                    </a:cubicBezTo>
                    <a:cubicBezTo>
                      <a:pt x="838" y="790"/>
                      <a:pt x="1087" y="666"/>
                      <a:pt x="1242" y="449"/>
                    </a:cubicBezTo>
                    <a:lnTo>
                      <a:pt x="1366" y="201"/>
                    </a:lnTo>
                    <a:cubicBezTo>
                      <a:pt x="1433" y="43"/>
                      <a:pt x="1190" y="0"/>
                      <a:pt x="1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52"/>
              <p:cNvSpPr/>
              <p:nvPr/>
            </p:nvSpPr>
            <p:spPr>
              <a:xfrm rot="-10594719">
                <a:off x="-500255" y="4633121"/>
                <a:ext cx="108422" cy="58750"/>
              </a:xfrm>
              <a:custGeom>
                <a:rect b="b" l="l" r="r" t="t"/>
                <a:pathLst>
                  <a:path extrusionOk="0" h="1009" w="1862">
                    <a:moveTo>
                      <a:pt x="1326" y="0"/>
                    </a:moveTo>
                    <a:cubicBezTo>
                      <a:pt x="1187" y="0"/>
                      <a:pt x="1039" y="39"/>
                      <a:pt x="931" y="85"/>
                    </a:cubicBezTo>
                    <a:lnTo>
                      <a:pt x="434" y="333"/>
                    </a:lnTo>
                    <a:cubicBezTo>
                      <a:pt x="248" y="427"/>
                      <a:pt x="0" y="644"/>
                      <a:pt x="155" y="861"/>
                    </a:cubicBezTo>
                    <a:cubicBezTo>
                      <a:pt x="248" y="969"/>
                      <a:pt x="388" y="1008"/>
                      <a:pt x="531" y="1008"/>
                    </a:cubicBezTo>
                    <a:cubicBezTo>
                      <a:pt x="675" y="1008"/>
                      <a:pt x="822" y="969"/>
                      <a:pt x="931" y="923"/>
                    </a:cubicBezTo>
                    <a:lnTo>
                      <a:pt x="1427" y="675"/>
                    </a:lnTo>
                    <a:cubicBezTo>
                      <a:pt x="1582" y="582"/>
                      <a:pt x="1861" y="364"/>
                      <a:pt x="1675" y="147"/>
                    </a:cubicBezTo>
                    <a:cubicBezTo>
                      <a:pt x="1598" y="39"/>
                      <a:pt x="1466" y="0"/>
                      <a:pt x="1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52"/>
              <p:cNvSpPr/>
              <p:nvPr/>
            </p:nvSpPr>
            <p:spPr>
              <a:xfrm rot="-10594719">
                <a:off x="-591684" y="4775174"/>
                <a:ext cx="79541" cy="47687"/>
              </a:xfrm>
              <a:custGeom>
                <a:rect b="b" l="l" r="r" t="t"/>
                <a:pathLst>
                  <a:path extrusionOk="0" h="819" w="1366">
                    <a:moveTo>
                      <a:pt x="909" y="1"/>
                    </a:moveTo>
                    <a:cubicBezTo>
                      <a:pt x="683" y="1"/>
                      <a:pt x="458" y="90"/>
                      <a:pt x="311" y="237"/>
                    </a:cubicBezTo>
                    <a:lnTo>
                      <a:pt x="186" y="361"/>
                    </a:lnTo>
                    <a:cubicBezTo>
                      <a:pt x="0" y="485"/>
                      <a:pt x="62" y="764"/>
                      <a:pt x="311" y="795"/>
                    </a:cubicBezTo>
                    <a:cubicBezTo>
                      <a:pt x="371" y="810"/>
                      <a:pt x="435" y="818"/>
                      <a:pt x="500" y="818"/>
                    </a:cubicBezTo>
                    <a:cubicBezTo>
                      <a:pt x="704" y="818"/>
                      <a:pt x="922" y="743"/>
                      <a:pt x="1086" y="578"/>
                    </a:cubicBezTo>
                    <a:lnTo>
                      <a:pt x="1210" y="454"/>
                    </a:lnTo>
                    <a:cubicBezTo>
                      <a:pt x="1365" y="330"/>
                      <a:pt x="1303" y="51"/>
                      <a:pt x="1086" y="20"/>
                    </a:cubicBezTo>
                    <a:cubicBezTo>
                      <a:pt x="1028" y="7"/>
                      <a:pt x="968" y="1"/>
                      <a:pt x="9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52"/>
              <p:cNvSpPr/>
              <p:nvPr/>
            </p:nvSpPr>
            <p:spPr>
              <a:xfrm rot="-10594719">
                <a:off x="-638440" y="4931436"/>
                <a:ext cx="149997" cy="31035"/>
              </a:xfrm>
              <a:custGeom>
                <a:rect b="b" l="l" r="r" t="t"/>
                <a:pathLst>
                  <a:path extrusionOk="0" h="533" w="2576">
                    <a:moveTo>
                      <a:pt x="815" y="1"/>
                    </a:moveTo>
                    <a:cubicBezTo>
                      <a:pt x="570" y="1"/>
                      <a:pt x="351" y="118"/>
                      <a:pt x="156" y="285"/>
                    </a:cubicBezTo>
                    <a:cubicBezTo>
                      <a:pt x="1" y="502"/>
                      <a:pt x="280" y="533"/>
                      <a:pt x="435" y="533"/>
                    </a:cubicBezTo>
                    <a:lnTo>
                      <a:pt x="1676" y="533"/>
                    </a:lnTo>
                    <a:cubicBezTo>
                      <a:pt x="1955" y="533"/>
                      <a:pt x="2234" y="440"/>
                      <a:pt x="2452" y="253"/>
                    </a:cubicBezTo>
                    <a:cubicBezTo>
                      <a:pt x="2576" y="36"/>
                      <a:pt x="2296" y="5"/>
                      <a:pt x="2141" y="5"/>
                    </a:cubicBezTo>
                    <a:lnTo>
                      <a:pt x="901" y="5"/>
                    </a:lnTo>
                    <a:cubicBezTo>
                      <a:pt x="872" y="2"/>
                      <a:pt x="843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52"/>
              <p:cNvSpPr/>
              <p:nvPr/>
            </p:nvSpPr>
            <p:spPr>
              <a:xfrm rot="-10594719">
                <a:off x="-799362" y="4868291"/>
                <a:ext cx="115642" cy="30802"/>
              </a:xfrm>
              <a:custGeom>
                <a:rect b="b" l="l" r="r" t="t"/>
                <a:pathLst>
                  <a:path extrusionOk="0" h="529" w="1986">
                    <a:moveTo>
                      <a:pt x="1241" y="1"/>
                    </a:moveTo>
                    <a:cubicBezTo>
                      <a:pt x="869" y="1"/>
                      <a:pt x="0" y="528"/>
                      <a:pt x="776" y="528"/>
                    </a:cubicBezTo>
                    <a:cubicBezTo>
                      <a:pt x="1117" y="528"/>
                      <a:pt x="1985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52"/>
              <p:cNvSpPr/>
              <p:nvPr/>
            </p:nvSpPr>
            <p:spPr>
              <a:xfrm rot="-10594719">
                <a:off x="-732763" y="4721604"/>
                <a:ext cx="113022" cy="51472"/>
              </a:xfrm>
              <a:custGeom>
                <a:rect b="b" l="l" r="r" t="t"/>
                <a:pathLst>
                  <a:path extrusionOk="0" h="884" w="1941">
                    <a:moveTo>
                      <a:pt x="1487" y="0"/>
                    </a:moveTo>
                    <a:cubicBezTo>
                      <a:pt x="1452" y="0"/>
                      <a:pt x="1420" y="3"/>
                      <a:pt x="1391" y="7"/>
                    </a:cubicBezTo>
                    <a:lnTo>
                      <a:pt x="647" y="131"/>
                    </a:lnTo>
                    <a:cubicBezTo>
                      <a:pt x="399" y="162"/>
                      <a:pt x="58" y="286"/>
                      <a:pt x="27" y="566"/>
                    </a:cubicBezTo>
                    <a:cubicBezTo>
                      <a:pt x="0" y="803"/>
                      <a:pt x="242" y="883"/>
                      <a:pt x="429" y="883"/>
                    </a:cubicBezTo>
                    <a:cubicBezTo>
                      <a:pt x="463" y="883"/>
                      <a:pt x="495" y="881"/>
                      <a:pt x="523" y="876"/>
                    </a:cubicBezTo>
                    <a:lnTo>
                      <a:pt x="1267" y="752"/>
                    </a:lnTo>
                    <a:cubicBezTo>
                      <a:pt x="1515" y="721"/>
                      <a:pt x="1857" y="597"/>
                      <a:pt x="1888" y="317"/>
                    </a:cubicBezTo>
                    <a:cubicBezTo>
                      <a:pt x="1940" y="81"/>
                      <a:pt x="1680" y="0"/>
                      <a:pt x="14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52"/>
              <p:cNvSpPr/>
              <p:nvPr/>
            </p:nvSpPr>
            <p:spPr>
              <a:xfrm rot="-10594719">
                <a:off x="-778463" y="4637919"/>
                <a:ext cx="113837" cy="34354"/>
              </a:xfrm>
              <a:custGeom>
                <a:rect b="b" l="l" r="r" t="t"/>
                <a:pathLst>
                  <a:path extrusionOk="0" h="590" w="1955">
                    <a:moveTo>
                      <a:pt x="1179" y="0"/>
                    </a:moveTo>
                    <a:cubicBezTo>
                      <a:pt x="807" y="0"/>
                      <a:pt x="0" y="590"/>
                      <a:pt x="745" y="590"/>
                    </a:cubicBezTo>
                    <a:cubicBezTo>
                      <a:pt x="1117" y="590"/>
                      <a:pt x="1954" y="0"/>
                      <a:pt x="1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54" name="Google Shape;854;p52"/>
          <p:cNvGrpSpPr/>
          <p:nvPr/>
        </p:nvGrpSpPr>
        <p:grpSpPr>
          <a:xfrm flipH="1" rot="-10799883">
            <a:off x="-1195356" y="-924940"/>
            <a:ext cx="4843774" cy="2185315"/>
            <a:chOff x="5619200" y="4458200"/>
            <a:chExt cx="1647150" cy="742900"/>
          </a:xfrm>
        </p:grpSpPr>
        <p:sp>
          <p:nvSpPr>
            <p:cNvPr id="855" name="Google Shape;855;p52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52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52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52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52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0" name="Google Shape;860;p52"/>
          <p:cNvGrpSpPr/>
          <p:nvPr/>
        </p:nvGrpSpPr>
        <p:grpSpPr>
          <a:xfrm rot="-2452161">
            <a:off x="5263268" y="4452240"/>
            <a:ext cx="1019006" cy="1634773"/>
            <a:chOff x="2402100" y="3854125"/>
            <a:chExt cx="435600" cy="698825"/>
          </a:xfrm>
        </p:grpSpPr>
        <p:sp>
          <p:nvSpPr>
            <p:cNvPr id="861" name="Google Shape;861;p52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52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52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52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52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52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52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52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52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52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52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52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52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4" name="Google Shape;874;p52"/>
          <p:cNvGrpSpPr/>
          <p:nvPr/>
        </p:nvGrpSpPr>
        <p:grpSpPr>
          <a:xfrm rot="8607250">
            <a:off x="-672758" y="173948"/>
            <a:ext cx="1219989" cy="1925352"/>
            <a:chOff x="322650" y="2571325"/>
            <a:chExt cx="573100" cy="904450"/>
          </a:xfrm>
        </p:grpSpPr>
        <p:sp>
          <p:nvSpPr>
            <p:cNvPr id="875" name="Google Shape;875;p52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52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52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52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52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52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52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2" name="Google Shape;882;p52"/>
          <p:cNvGrpSpPr/>
          <p:nvPr/>
        </p:nvGrpSpPr>
        <p:grpSpPr>
          <a:xfrm rot="9764690">
            <a:off x="2589182" y="-1536019"/>
            <a:ext cx="1546779" cy="2481535"/>
            <a:chOff x="2402100" y="3854125"/>
            <a:chExt cx="435600" cy="698825"/>
          </a:xfrm>
        </p:grpSpPr>
        <p:sp>
          <p:nvSpPr>
            <p:cNvPr id="883" name="Google Shape;883;p52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52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52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52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52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52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52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52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52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52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52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52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52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6" name="Google Shape;896;p52"/>
          <p:cNvGrpSpPr/>
          <p:nvPr/>
        </p:nvGrpSpPr>
        <p:grpSpPr>
          <a:xfrm>
            <a:off x="952179" y="620766"/>
            <a:ext cx="548733" cy="498301"/>
            <a:chOff x="3652400" y="3788700"/>
            <a:chExt cx="700450" cy="636075"/>
          </a:xfrm>
        </p:grpSpPr>
        <p:sp>
          <p:nvSpPr>
            <p:cNvPr id="897" name="Google Shape;897;p52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52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52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52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52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52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52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52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52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52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52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52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52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52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52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53"/>
          <p:cNvSpPr txBox="1"/>
          <p:nvPr>
            <p:ph type="title"/>
          </p:nvPr>
        </p:nvSpPr>
        <p:spPr>
          <a:xfrm>
            <a:off x="1704900" y="1118800"/>
            <a:ext cx="4638600" cy="18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14" name="Google Shape;91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915" name="Google Shape;915;p53"/>
          <p:cNvGrpSpPr/>
          <p:nvPr/>
        </p:nvGrpSpPr>
        <p:grpSpPr>
          <a:xfrm>
            <a:off x="-782860" y="3775347"/>
            <a:ext cx="5152105" cy="2831811"/>
            <a:chOff x="4178350" y="2375050"/>
            <a:chExt cx="938350" cy="515775"/>
          </a:xfrm>
        </p:grpSpPr>
        <p:sp>
          <p:nvSpPr>
            <p:cNvPr id="916" name="Google Shape;916;p53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53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53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53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53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53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53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3" name="Google Shape;923;p53"/>
          <p:cNvGrpSpPr/>
          <p:nvPr/>
        </p:nvGrpSpPr>
        <p:grpSpPr>
          <a:xfrm>
            <a:off x="6372473" y="2804915"/>
            <a:ext cx="3602094" cy="3253055"/>
            <a:chOff x="1992250" y="544500"/>
            <a:chExt cx="1080250" cy="975575"/>
          </a:xfrm>
        </p:grpSpPr>
        <p:sp>
          <p:nvSpPr>
            <p:cNvPr id="924" name="Google Shape;924;p53"/>
            <p:cNvSpPr/>
            <p:nvPr/>
          </p:nvSpPr>
          <p:spPr>
            <a:xfrm>
              <a:off x="1992250" y="544500"/>
              <a:ext cx="999625" cy="975575"/>
            </a:xfrm>
            <a:custGeom>
              <a:rect b="b" l="l" r="r" t="t"/>
              <a:pathLst>
                <a:path extrusionOk="0" h="39023" w="39985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53"/>
            <p:cNvSpPr/>
            <p:nvPr/>
          </p:nvSpPr>
          <p:spPr>
            <a:xfrm>
              <a:off x="2005450" y="605475"/>
              <a:ext cx="1067050" cy="840675"/>
            </a:xfrm>
            <a:custGeom>
              <a:rect b="b" l="l" r="r" t="t"/>
              <a:pathLst>
                <a:path extrusionOk="0" h="33627" w="42682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6" name="Google Shape;926;p53"/>
          <p:cNvGrpSpPr/>
          <p:nvPr/>
        </p:nvGrpSpPr>
        <p:grpSpPr>
          <a:xfrm rot="10799904">
            <a:off x="4302573" y="-835826"/>
            <a:ext cx="5915080" cy="2667902"/>
            <a:chOff x="5619200" y="4458200"/>
            <a:chExt cx="1647150" cy="742900"/>
          </a:xfrm>
        </p:grpSpPr>
        <p:sp>
          <p:nvSpPr>
            <p:cNvPr id="927" name="Google Shape;927;p53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53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53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53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53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2" name="Google Shape;932;p53"/>
          <p:cNvGrpSpPr/>
          <p:nvPr/>
        </p:nvGrpSpPr>
        <p:grpSpPr>
          <a:xfrm rot="-9231878">
            <a:off x="-141228" y="-529839"/>
            <a:ext cx="1480974" cy="2494776"/>
            <a:chOff x="3026750" y="1552825"/>
            <a:chExt cx="1108700" cy="1867600"/>
          </a:xfrm>
        </p:grpSpPr>
        <p:sp>
          <p:nvSpPr>
            <p:cNvPr id="933" name="Google Shape;933;p53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53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53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53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53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53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53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53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53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53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53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53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53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53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53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53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53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53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53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2" name="Google Shape;952;p53"/>
          <p:cNvGrpSpPr/>
          <p:nvPr/>
        </p:nvGrpSpPr>
        <p:grpSpPr>
          <a:xfrm>
            <a:off x="6567163" y="2686213"/>
            <a:ext cx="700450" cy="636075"/>
            <a:chOff x="3652400" y="3788700"/>
            <a:chExt cx="700450" cy="636075"/>
          </a:xfrm>
        </p:grpSpPr>
        <p:sp>
          <p:nvSpPr>
            <p:cNvPr id="953" name="Google Shape;953;p53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53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53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53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53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53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53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53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53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53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53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53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53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53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53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8" name="Google Shape;968;p53"/>
          <p:cNvSpPr/>
          <p:nvPr/>
        </p:nvSpPr>
        <p:spPr>
          <a:xfrm>
            <a:off x="4772025" y="4040688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53"/>
          <p:cNvSpPr/>
          <p:nvPr/>
        </p:nvSpPr>
        <p:spPr>
          <a:xfrm rot="-7924493">
            <a:off x="7750545" y="1004012"/>
            <a:ext cx="2380423" cy="2128278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0" name="Google Shape;970;p53"/>
          <p:cNvGrpSpPr/>
          <p:nvPr/>
        </p:nvGrpSpPr>
        <p:grpSpPr>
          <a:xfrm rot="-1410829">
            <a:off x="4783846" y="3456329"/>
            <a:ext cx="2824180" cy="3000479"/>
            <a:chOff x="4159600" y="887163"/>
            <a:chExt cx="1265600" cy="1344550"/>
          </a:xfrm>
        </p:grpSpPr>
        <p:sp>
          <p:nvSpPr>
            <p:cNvPr id="971" name="Google Shape;971;p53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53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53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53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53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53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53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53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53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53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53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53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53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53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53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53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53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53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53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53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53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53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53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53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53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53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53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53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53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53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53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53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53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53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53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53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53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53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53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53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53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53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53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53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53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53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53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53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53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53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53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53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53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53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53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53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53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53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53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53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53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53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53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53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53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53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53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53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53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53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53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53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53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53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53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53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53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53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53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53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53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53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53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53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53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53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53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53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53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53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53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53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53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53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53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53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53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53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53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53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53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53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53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53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53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6" name="Google Shape;1076;p53"/>
          <p:cNvGrpSpPr/>
          <p:nvPr/>
        </p:nvGrpSpPr>
        <p:grpSpPr>
          <a:xfrm rot="10800000">
            <a:off x="3717701" y="-576763"/>
            <a:ext cx="854294" cy="1506847"/>
            <a:chOff x="2797700" y="3217325"/>
            <a:chExt cx="682725" cy="1204225"/>
          </a:xfrm>
        </p:grpSpPr>
        <p:sp>
          <p:nvSpPr>
            <p:cNvPr id="1077" name="Google Shape;1077;p53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53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53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53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53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53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53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4" name="Google Shape;1084;p53"/>
          <p:cNvGrpSpPr/>
          <p:nvPr/>
        </p:nvGrpSpPr>
        <p:grpSpPr>
          <a:xfrm>
            <a:off x="3643124" y="4164755"/>
            <a:ext cx="1003441" cy="1583602"/>
            <a:chOff x="322650" y="2571325"/>
            <a:chExt cx="573100" cy="904450"/>
          </a:xfrm>
        </p:grpSpPr>
        <p:sp>
          <p:nvSpPr>
            <p:cNvPr id="1085" name="Google Shape;1085;p53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53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53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53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53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53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53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2" name="Google Shape;1092;p53"/>
          <p:cNvGrpSpPr/>
          <p:nvPr/>
        </p:nvGrpSpPr>
        <p:grpSpPr>
          <a:xfrm rot="-7425790">
            <a:off x="7734429" y="-849317"/>
            <a:ext cx="1126854" cy="1807792"/>
            <a:chOff x="2402100" y="3854125"/>
            <a:chExt cx="435600" cy="698825"/>
          </a:xfrm>
        </p:grpSpPr>
        <p:sp>
          <p:nvSpPr>
            <p:cNvPr id="1093" name="Google Shape;1093;p53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53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53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53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53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53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53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53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53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53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53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53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53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6" name="Google Shape;1106;p53"/>
          <p:cNvSpPr/>
          <p:nvPr/>
        </p:nvSpPr>
        <p:spPr>
          <a:xfrm>
            <a:off x="5573363" y="1106888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7" name="Google Shape;1107;p53"/>
          <p:cNvGrpSpPr/>
          <p:nvPr/>
        </p:nvGrpSpPr>
        <p:grpSpPr>
          <a:xfrm flipH="1" rot="1299035">
            <a:off x="8043736" y="3636036"/>
            <a:ext cx="771943" cy="2103937"/>
            <a:chOff x="10084800" y="4174013"/>
            <a:chExt cx="585175" cy="1594900"/>
          </a:xfrm>
        </p:grpSpPr>
        <p:sp>
          <p:nvSpPr>
            <p:cNvPr id="1108" name="Google Shape;1108;p53"/>
            <p:cNvSpPr/>
            <p:nvPr/>
          </p:nvSpPr>
          <p:spPr>
            <a:xfrm>
              <a:off x="10201075" y="4663100"/>
              <a:ext cx="103750" cy="217325"/>
            </a:xfrm>
            <a:custGeom>
              <a:rect b="b" l="l" r="r" t="t"/>
              <a:pathLst>
                <a:path extrusionOk="0" h="8693" w="4150">
                  <a:moveTo>
                    <a:pt x="430" y="0"/>
                  </a:moveTo>
                  <a:cubicBezTo>
                    <a:pt x="247" y="0"/>
                    <a:pt x="0" y="124"/>
                    <a:pt x="44" y="233"/>
                  </a:cubicBezTo>
                  <a:cubicBezTo>
                    <a:pt x="1595" y="2839"/>
                    <a:pt x="2774" y="5661"/>
                    <a:pt x="3549" y="8608"/>
                  </a:cubicBezTo>
                  <a:cubicBezTo>
                    <a:pt x="3559" y="8668"/>
                    <a:pt x="3626" y="8692"/>
                    <a:pt x="3710" y="8692"/>
                  </a:cubicBezTo>
                  <a:cubicBezTo>
                    <a:pt x="3890" y="8692"/>
                    <a:pt x="4150" y="8580"/>
                    <a:pt x="4108" y="8453"/>
                  </a:cubicBezTo>
                  <a:cubicBezTo>
                    <a:pt x="3332" y="5506"/>
                    <a:pt x="2153" y="2684"/>
                    <a:pt x="602" y="78"/>
                  </a:cubicBezTo>
                  <a:cubicBezTo>
                    <a:pt x="575" y="22"/>
                    <a:pt x="508" y="0"/>
                    <a:pt x="430" y="0"/>
                  </a:cubicBezTo>
                  <a:close/>
                </a:path>
              </a:pathLst>
            </a:custGeom>
            <a:solidFill>
              <a:srgbClr val="F09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9" name="Google Shape;1109;p53"/>
            <p:cNvGrpSpPr/>
            <p:nvPr/>
          </p:nvGrpSpPr>
          <p:grpSpPr>
            <a:xfrm>
              <a:off x="10084800" y="4174013"/>
              <a:ext cx="585175" cy="1594900"/>
              <a:chOff x="1833925" y="1604075"/>
              <a:chExt cx="585175" cy="1594900"/>
            </a:xfrm>
          </p:grpSpPr>
          <p:sp>
            <p:nvSpPr>
              <p:cNvPr id="1110" name="Google Shape;1110;p53"/>
              <p:cNvSpPr/>
              <p:nvPr/>
            </p:nvSpPr>
            <p:spPr>
              <a:xfrm>
                <a:off x="2027925" y="1604075"/>
                <a:ext cx="134950" cy="358975"/>
              </a:xfrm>
              <a:custGeom>
                <a:rect b="b" l="l" r="r" t="t"/>
                <a:pathLst>
                  <a:path extrusionOk="0" h="14359" w="5398">
                    <a:moveTo>
                      <a:pt x="4094" y="880"/>
                    </a:moveTo>
                    <a:cubicBezTo>
                      <a:pt x="3945" y="5093"/>
                      <a:pt x="4596" y="9613"/>
                      <a:pt x="2427" y="13385"/>
                    </a:cubicBezTo>
                    <a:lnTo>
                      <a:pt x="2427" y="13385"/>
                    </a:lnTo>
                    <a:cubicBezTo>
                      <a:pt x="2404" y="11300"/>
                      <a:pt x="2747" y="9204"/>
                      <a:pt x="3413" y="7206"/>
                    </a:cubicBezTo>
                    <a:cubicBezTo>
                      <a:pt x="3437" y="7146"/>
                      <a:pt x="3367" y="7119"/>
                      <a:pt x="3269" y="7119"/>
                    </a:cubicBezTo>
                    <a:cubicBezTo>
                      <a:pt x="3115" y="7119"/>
                      <a:pt x="2892" y="7186"/>
                      <a:pt x="2854" y="7300"/>
                    </a:cubicBezTo>
                    <a:cubicBezTo>
                      <a:pt x="2236" y="9154"/>
                      <a:pt x="1896" y="11116"/>
                      <a:pt x="1869" y="13078"/>
                    </a:cubicBezTo>
                    <a:lnTo>
                      <a:pt x="1869" y="13078"/>
                    </a:lnTo>
                    <a:cubicBezTo>
                      <a:pt x="787" y="8892"/>
                      <a:pt x="1605" y="4426"/>
                      <a:pt x="4094" y="880"/>
                    </a:cubicBezTo>
                    <a:close/>
                    <a:moveTo>
                      <a:pt x="4552" y="1"/>
                    </a:moveTo>
                    <a:cubicBezTo>
                      <a:pt x="4409" y="1"/>
                      <a:pt x="4198" y="94"/>
                      <a:pt x="4157" y="134"/>
                    </a:cubicBezTo>
                    <a:cubicBezTo>
                      <a:pt x="993" y="4042"/>
                      <a:pt x="1" y="9285"/>
                      <a:pt x="1552" y="14062"/>
                    </a:cubicBezTo>
                    <a:cubicBezTo>
                      <a:pt x="1570" y="14107"/>
                      <a:pt x="1630" y="14126"/>
                      <a:pt x="1706" y="14126"/>
                    </a:cubicBezTo>
                    <a:cubicBezTo>
                      <a:pt x="1761" y="14126"/>
                      <a:pt x="1824" y="14116"/>
                      <a:pt x="1884" y="14099"/>
                    </a:cubicBezTo>
                    <a:lnTo>
                      <a:pt x="1884" y="14099"/>
                    </a:lnTo>
                    <a:cubicBezTo>
                      <a:pt x="1887" y="14159"/>
                      <a:pt x="1890" y="14219"/>
                      <a:pt x="1893" y="14279"/>
                    </a:cubicBezTo>
                    <a:cubicBezTo>
                      <a:pt x="1893" y="14337"/>
                      <a:pt x="1938" y="14358"/>
                      <a:pt x="2001" y="14358"/>
                    </a:cubicBezTo>
                    <a:cubicBezTo>
                      <a:pt x="2143" y="14358"/>
                      <a:pt x="2377" y="14250"/>
                      <a:pt x="2420" y="14186"/>
                    </a:cubicBezTo>
                    <a:cubicBezTo>
                      <a:pt x="5398" y="10060"/>
                      <a:pt x="4405" y="4880"/>
                      <a:pt x="4685" y="103"/>
                    </a:cubicBezTo>
                    <a:cubicBezTo>
                      <a:pt x="4685" y="27"/>
                      <a:pt x="4628" y="1"/>
                      <a:pt x="4552" y="1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53"/>
              <p:cNvSpPr/>
              <p:nvPr/>
            </p:nvSpPr>
            <p:spPr>
              <a:xfrm>
                <a:off x="1884475" y="1870300"/>
                <a:ext cx="202725" cy="108300"/>
              </a:xfrm>
              <a:custGeom>
                <a:rect b="b" l="l" r="r" t="t"/>
                <a:pathLst>
                  <a:path extrusionOk="0" h="4332" w="8109">
                    <a:moveTo>
                      <a:pt x="922" y="458"/>
                    </a:moveTo>
                    <a:lnTo>
                      <a:pt x="922" y="458"/>
                    </a:lnTo>
                    <a:cubicBezTo>
                      <a:pt x="3198" y="721"/>
                      <a:pt x="5543" y="1701"/>
                      <a:pt x="7171" y="3337"/>
                    </a:cubicBezTo>
                    <a:lnTo>
                      <a:pt x="7171" y="3337"/>
                    </a:lnTo>
                    <a:cubicBezTo>
                      <a:pt x="6422" y="3643"/>
                      <a:pt x="5661" y="3879"/>
                      <a:pt x="4930" y="3879"/>
                    </a:cubicBezTo>
                    <a:cubicBezTo>
                      <a:pt x="4155" y="3879"/>
                      <a:pt x="3415" y="3614"/>
                      <a:pt x="2761" y="2885"/>
                    </a:cubicBezTo>
                    <a:cubicBezTo>
                      <a:pt x="2088" y="2132"/>
                      <a:pt x="1509" y="1262"/>
                      <a:pt x="922" y="458"/>
                    </a:cubicBezTo>
                    <a:close/>
                    <a:moveTo>
                      <a:pt x="496" y="1"/>
                    </a:moveTo>
                    <a:cubicBezTo>
                      <a:pt x="372" y="1"/>
                      <a:pt x="0" y="125"/>
                      <a:pt x="155" y="311"/>
                    </a:cubicBezTo>
                    <a:cubicBezTo>
                      <a:pt x="1117" y="1614"/>
                      <a:pt x="2078" y="3537"/>
                      <a:pt x="3629" y="4126"/>
                    </a:cubicBezTo>
                    <a:cubicBezTo>
                      <a:pt x="4013" y="4271"/>
                      <a:pt x="4399" y="4332"/>
                      <a:pt x="4784" y="4332"/>
                    </a:cubicBezTo>
                    <a:cubicBezTo>
                      <a:pt x="5697" y="4332"/>
                      <a:pt x="6601" y="3990"/>
                      <a:pt x="7445" y="3627"/>
                    </a:cubicBezTo>
                    <a:lnTo>
                      <a:pt x="7445" y="3627"/>
                    </a:lnTo>
                    <a:cubicBezTo>
                      <a:pt x="7456" y="3638"/>
                      <a:pt x="7466" y="3650"/>
                      <a:pt x="7476" y="3661"/>
                    </a:cubicBezTo>
                    <a:cubicBezTo>
                      <a:pt x="7517" y="3710"/>
                      <a:pt x="7585" y="3731"/>
                      <a:pt x="7658" y="3731"/>
                    </a:cubicBezTo>
                    <a:cubicBezTo>
                      <a:pt x="7861" y="3731"/>
                      <a:pt x="8109" y="3572"/>
                      <a:pt x="7972" y="3413"/>
                    </a:cubicBezTo>
                    <a:lnTo>
                      <a:pt x="8003" y="3413"/>
                    </a:lnTo>
                    <a:cubicBezTo>
                      <a:pt x="7964" y="3369"/>
                      <a:pt x="7924" y="3326"/>
                      <a:pt x="7884" y="3283"/>
                    </a:cubicBezTo>
                    <a:lnTo>
                      <a:pt x="7884" y="3283"/>
                    </a:lnTo>
                    <a:cubicBezTo>
                      <a:pt x="7871" y="3254"/>
                      <a:pt x="7846" y="3228"/>
                      <a:pt x="7814" y="3208"/>
                    </a:cubicBezTo>
                    <a:lnTo>
                      <a:pt x="7814" y="3208"/>
                    </a:lnTo>
                    <a:cubicBezTo>
                      <a:pt x="5950" y="1259"/>
                      <a:pt x="3165" y="180"/>
                      <a:pt x="496" y="1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53"/>
              <p:cNvSpPr/>
              <p:nvPr/>
            </p:nvSpPr>
            <p:spPr>
              <a:xfrm>
                <a:off x="2086025" y="1908300"/>
                <a:ext cx="295550" cy="250075"/>
              </a:xfrm>
              <a:custGeom>
                <a:rect b="b" l="l" r="r" t="t"/>
                <a:pathLst>
                  <a:path extrusionOk="0" h="10003" w="11822">
                    <a:moveTo>
                      <a:pt x="10439" y="159"/>
                    </a:moveTo>
                    <a:cubicBezTo>
                      <a:pt x="10598" y="159"/>
                      <a:pt x="10713" y="195"/>
                      <a:pt x="10767" y="280"/>
                    </a:cubicBezTo>
                    <a:cubicBezTo>
                      <a:pt x="11108" y="745"/>
                      <a:pt x="10426" y="1427"/>
                      <a:pt x="10177" y="1800"/>
                    </a:cubicBezTo>
                    <a:cubicBezTo>
                      <a:pt x="8750" y="3971"/>
                      <a:pt x="7541" y="6453"/>
                      <a:pt x="5183" y="7693"/>
                    </a:cubicBezTo>
                    <a:cubicBezTo>
                      <a:pt x="3882" y="8381"/>
                      <a:pt x="2425" y="8563"/>
                      <a:pt x="1105" y="9132"/>
                    </a:cubicBezTo>
                    <a:lnTo>
                      <a:pt x="1105" y="9132"/>
                    </a:lnTo>
                    <a:cubicBezTo>
                      <a:pt x="1736" y="7296"/>
                      <a:pt x="2678" y="5568"/>
                      <a:pt x="3911" y="4033"/>
                    </a:cubicBezTo>
                    <a:cubicBezTo>
                      <a:pt x="4656" y="3133"/>
                      <a:pt x="5587" y="2327"/>
                      <a:pt x="6579" y="1707"/>
                    </a:cubicBezTo>
                    <a:cubicBezTo>
                      <a:pt x="6951" y="1467"/>
                      <a:pt x="9485" y="159"/>
                      <a:pt x="10439" y="159"/>
                    </a:cubicBezTo>
                    <a:close/>
                    <a:moveTo>
                      <a:pt x="11635" y="1"/>
                    </a:moveTo>
                    <a:cubicBezTo>
                      <a:pt x="5999" y="180"/>
                      <a:pt x="2247" y="4445"/>
                      <a:pt x="489" y="9435"/>
                    </a:cubicBezTo>
                    <a:lnTo>
                      <a:pt x="489" y="9435"/>
                    </a:lnTo>
                    <a:cubicBezTo>
                      <a:pt x="356" y="9510"/>
                      <a:pt x="225" y="9591"/>
                      <a:pt x="96" y="9679"/>
                    </a:cubicBezTo>
                    <a:cubicBezTo>
                      <a:pt x="1" y="9747"/>
                      <a:pt x="55" y="9773"/>
                      <a:pt x="154" y="9773"/>
                    </a:cubicBezTo>
                    <a:cubicBezTo>
                      <a:pt x="221" y="9773"/>
                      <a:pt x="309" y="9761"/>
                      <a:pt x="384" y="9742"/>
                    </a:cubicBezTo>
                    <a:lnTo>
                      <a:pt x="384" y="9742"/>
                    </a:lnTo>
                    <a:cubicBezTo>
                      <a:pt x="360" y="9814"/>
                      <a:pt x="336" y="9886"/>
                      <a:pt x="313" y="9958"/>
                    </a:cubicBezTo>
                    <a:cubicBezTo>
                      <a:pt x="303" y="9989"/>
                      <a:pt x="355" y="10002"/>
                      <a:pt x="430" y="10002"/>
                    </a:cubicBezTo>
                    <a:cubicBezTo>
                      <a:pt x="582" y="10002"/>
                      <a:pt x="830" y="9947"/>
                      <a:pt x="872" y="9865"/>
                    </a:cubicBezTo>
                    <a:cubicBezTo>
                      <a:pt x="919" y="9704"/>
                      <a:pt x="969" y="9543"/>
                      <a:pt x="1021" y="9384"/>
                    </a:cubicBezTo>
                    <a:lnTo>
                      <a:pt x="1021" y="9384"/>
                    </a:lnTo>
                    <a:cubicBezTo>
                      <a:pt x="2994" y="8323"/>
                      <a:pt x="5268" y="8487"/>
                      <a:pt x="7013" y="6856"/>
                    </a:cubicBezTo>
                    <a:cubicBezTo>
                      <a:pt x="8999" y="4995"/>
                      <a:pt x="10332" y="2327"/>
                      <a:pt x="11790" y="63"/>
                    </a:cubicBezTo>
                    <a:cubicBezTo>
                      <a:pt x="11821" y="1"/>
                      <a:pt x="11635" y="1"/>
                      <a:pt x="11635" y="1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53"/>
              <p:cNvSpPr/>
              <p:nvPr/>
            </p:nvSpPr>
            <p:spPr>
              <a:xfrm>
                <a:off x="2085050" y="2026925"/>
                <a:ext cx="159325" cy="134975"/>
              </a:xfrm>
              <a:custGeom>
                <a:rect b="b" l="l" r="r" t="t"/>
                <a:pathLst>
                  <a:path extrusionOk="0" h="5399" w="6373">
                    <a:moveTo>
                      <a:pt x="6219" y="0"/>
                    </a:moveTo>
                    <a:cubicBezTo>
                      <a:pt x="6093" y="0"/>
                      <a:pt x="5895" y="42"/>
                      <a:pt x="5843" y="95"/>
                    </a:cubicBezTo>
                    <a:cubicBezTo>
                      <a:pt x="3609" y="1521"/>
                      <a:pt x="1345" y="3010"/>
                      <a:pt x="11" y="5368"/>
                    </a:cubicBezTo>
                    <a:cubicBezTo>
                      <a:pt x="1" y="5388"/>
                      <a:pt x="49" y="5399"/>
                      <a:pt x="121" y="5399"/>
                    </a:cubicBezTo>
                    <a:cubicBezTo>
                      <a:pt x="266" y="5399"/>
                      <a:pt x="507" y="5357"/>
                      <a:pt x="569" y="5275"/>
                    </a:cubicBezTo>
                    <a:cubicBezTo>
                      <a:pt x="1872" y="2948"/>
                      <a:pt x="4075" y="1490"/>
                      <a:pt x="6277" y="95"/>
                    </a:cubicBezTo>
                    <a:cubicBezTo>
                      <a:pt x="6373" y="26"/>
                      <a:pt x="6318" y="0"/>
                      <a:pt x="6219" y="0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53"/>
              <p:cNvSpPr/>
              <p:nvPr/>
            </p:nvSpPr>
            <p:spPr>
              <a:xfrm>
                <a:off x="1884125" y="1950475"/>
                <a:ext cx="191100" cy="386625"/>
              </a:xfrm>
              <a:custGeom>
                <a:rect b="b" l="l" r="r" t="t"/>
                <a:pathLst>
                  <a:path extrusionOk="0" h="15465" w="7644">
                    <a:moveTo>
                      <a:pt x="910" y="1196"/>
                    </a:moveTo>
                    <a:lnTo>
                      <a:pt x="910" y="1196"/>
                    </a:lnTo>
                    <a:cubicBezTo>
                      <a:pt x="2660" y="3053"/>
                      <a:pt x="4391" y="4874"/>
                      <a:pt x="5163" y="7402"/>
                    </a:cubicBezTo>
                    <a:cubicBezTo>
                      <a:pt x="5809" y="9546"/>
                      <a:pt x="6240" y="11775"/>
                      <a:pt x="6437" y="14019"/>
                    </a:cubicBezTo>
                    <a:lnTo>
                      <a:pt x="6437" y="14019"/>
                    </a:lnTo>
                    <a:cubicBezTo>
                      <a:pt x="5962" y="13632"/>
                      <a:pt x="5458" y="13280"/>
                      <a:pt x="5008" y="12830"/>
                    </a:cubicBezTo>
                    <a:cubicBezTo>
                      <a:pt x="4016" y="11838"/>
                      <a:pt x="3581" y="10504"/>
                      <a:pt x="3178" y="9201"/>
                    </a:cubicBezTo>
                    <a:cubicBezTo>
                      <a:pt x="2388" y="6533"/>
                      <a:pt x="1646" y="3864"/>
                      <a:pt x="910" y="1196"/>
                    </a:cubicBezTo>
                    <a:close/>
                    <a:moveTo>
                      <a:pt x="421" y="1"/>
                    </a:moveTo>
                    <a:cubicBezTo>
                      <a:pt x="246" y="1"/>
                      <a:pt x="0" y="103"/>
                      <a:pt x="45" y="237"/>
                    </a:cubicBezTo>
                    <a:cubicBezTo>
                      <a:pt x="48" y="246"/>
                      <a:pt x="50" y="256"/>
                      <a:pt x="53" y="265"/>
                    </a:cubicBezTo>
                    <a:lnTo>
                      <a:pt x="53" y="265"/>
                    </a:lnTo>
                    <a:lnTo>
                      <a:pt x="45" y="268"/>
                    </a:lnTo>
                    <a:cubicBezTo>
                      <a:pt x="49" y="272"/>
                      <a:pt x="53" y="277"/>
                      <a:pt x="58" y="281"/>
                    </a:cubicBezTo>
                    <a:lnTo>
                      <a:pt x="58" y="281"/>
                    </a:lnTo>
                    <a:cubicBezTo>
                      <a:pt x="952" y="3462"/>
                      <a:pt x="1756" y="6704"/>
                      <a:pt x="2806" y="9884"/>
                    </a:cubicBezTo>
                    <a:cubicBezTo>
                      <a:pt x="3085" y="10969"/>
                      <a:pt x="3612" y="11962"/>
                      <a:pt x="4295" y="12830"/>
                    </a:cubicBezTo>
                    <a:cubicBezTo>
                      <a:pt x="4947" y="13580"/>
                      <a:pt x="5808" y="14047"/>
                      <a:pt x="6493" y="14745"/>
                    </a:cubicBezTo>
                    <a:lnTo>
                      <a:pt x="6493" y="14745"/>
                    </a:lnTo>
                    <a:cubicBezTo>
                      <a:pt x="6507" y="14955"/>
                      <a:pt x="6518" y="15164"/>
                      <a:pt x="6528" y="15374"/>
                    </a:cubicBezTo>
                    <a:cubicBezTo>
                      <a:pt x="6528" y="15437"/>
                      <a:pt x="6593" y="15465"/>
                      <a:pt x="6678" y="15465"/>
                    </a:cubicBezTo>
                    <a:cubicBezTo>
                      <a:pt x="6780" y="15465"/>
                      <a:pt x="6911" y="15426"/>
                      <a:pt x="6997" y="15363"/>
                    </a:cubicBezTo>
                    <a:lnTo>
                      <a:pt x="6997" y="15363"/>
                    </a:lnTo>
                    <a:cubicBezTo>
                      <a:pt x="7006" y="15377"/>
                      <a:pt x="7015" y="15391"/>
                      <a:pt x="7024" y="15405"/>
                    </a:cubicBezTo>
                    <a:cubicBezTo>
                      <a:pt x="7049" y="15446"/>
                      <a:pt x="7105" y="15463"/>
                      <a:pt x="7172" y="15463"/>
                    </a:cubicBezTo>
                    <a:cubicBezTo>
                      <a:pt x="7363" y="15463"/>
                      <a:pt x="7643" y="15325"/>
                      <a:pt x="7552" y="15188"/>
                    </a:cubicBezTo>
                    <a:cubicBezTo>
                      <a:pt x="7400" y="14961"/>
                      <a:pt x="7232" y="14760"/>
                      <a:pt x="7053" y="14576"/>
                    </a:cubicBezTo>
                    <a:lnTo>
                      <a:pt x="7053" y="14576"/>
                    </a:lnTo>
                    <a:cubicBezTo>
                      <a:pt x="6888" y="11848"/>
                      <a:pt x="6398" y="9153"/>
                      <a:pt x="5535" y="6565"/>
                    </a:cubicBezTo>
                    <a:cubicBezTo>
                      <a:pt x="4641" y="3974"/>
                      <a:pt x="2429" y="2089"/>
                      <a:pt x="605" y="86"/>
                    </a:cubicBezTo>
                    <a:lnTo>
                      <a:pt x="605" y="86"/>
                    </a:lnTo>
                    <a:cubicBezTo>
                      <a:pt x="604" y="85"/>
                      <a:pt x="604" y="83"/>
                      <a:pt x="603" y="82"/>
                    </a:cubicBezTo>
                    <a:lnTo>
                      <a:pt x="601" y="82"/>
                    </a:lnTo>
                    <a:lnTo>
                      <a:pt x="601" y="82"/>
                    </a:lnTo>
                    <a:cubicBezTo>
                      <a:pt x="592" y="72"/>
                      <a:pt x="582" y="61"/>
                      <a:pt x="572" y="51"/>
                    </a:cubicBezTo>
                    <a:cubicBezTo>
                      <a:pt x="546" y="16"/>
                      <a:pt x="489" y="1"/>
                      <a:pt x="421" y="1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53"/>
              <p:cNvSpPr/>
              <p:nvPr/>
            </p:nvSpPr>
            <p:spPr>
              <a:xfrm>
                <a:off x="2047325" y="1954175"/>
                <a:ext cx="256350" cy="1244800"/>
              </a:xfrm>
              <a:custGeom>
                <a:rect b="b" l="l" r="r" t="t"/>
                <a:pathLst>
                  <a:path extrusionOk="0" h="49792" w="10254">
                    <a:moveTo>
                      <a:pt x="938" y="0"/>
                    </a:moveTo>
                    <a:cubicBezTo>
                      <a:pt x="748" y="0"/>
                      <a:pt x="510" y="168"/>
                      <a:pt x="620" y="368"/>
                    </a:cubicBezTo>
                    <a:cubicBezTo>
                      <a:pt x="1737" y="2384"/>
                      <a:pt x="2171" y="4742"/>
                      <a:pt x="1799" y="7037"/>
                    </a:cubicBezTo>
                    <a:cubicBezTo>
                      <a:pt x="1458" y="9022"/>
                      <a:pt x="496" y="10759"/>
                      <a:pt x="310" y="12807"/>
                    </a:cubicBezTo>
                    <a:cubicBezTo>
                      <a:pt x="0" y="16901"/>
                      <a:pt x="279" y="21058"/>
                      <a:pt x="1210" y="25090"/>
                    </a:cubicBezTo>
                    <a:cubicBezTo>
                      <a:pt x="2140" y="29340"/>
                      <a:pt x="2947" y="33714"/>
                      <a:pt x="4188" y="37901"/>
                    </a:cubicBezTo>
                    <a:cubicBezTo>
                      <a:pt x="5428" y="42120"/>
                      <a:pt x="7538" y="45904"/>
                      <a:pt x="9616" y="49688"/>
                    </a:cubicBezTo>
                    <a:cubicBezTo>
                      <a:pt x="9652" y="49761"/>
                      <a:pt x="9726" y="49791"/>
                      <a:pt x="9808" y="49791"/>
                    </a:cubicBezTo>
                    <a:cubicBezTo>
                      <a:pt x="10006" y="49791"/>
                      <a:pt x="10253" y="49616"/>
                      <a:pt x="10143" y="49440"/>
                    </a:cubicBezTo>
                    <a:cubicBezTo>
                      <a:pt x="7848" y="45346"/>
                      <a:pt x="5646" y="41220"/>
                      <a:pt x="4436" y="36660"/>
                    </a:cubicBezTo>
                    <a:cubicBezTo>
                      <a:pt x="3319" y="32380"/>
                      <a:pt x="2358" y="28006"/>
                      <a:pt x="1489" y="23632"/>
                    </a:cubicBezTo>
                    <a:cubicBezTo>
                      <a:pt x="620" y="19476"/>
                      <a:pt x="93" y="14109"/>
                      <a:pt x="1458" y="9984"/>
                    </a:cubicBezTo>
                    <a:cubicBezTo>
                      <a:pt x="2575" y="6510"/>
                      <a:pt x="2916" y="3470"/>
                      <a:pt x="1117" y="89"/>
                    </a:cubicBezTo>
                    <a:cubicBezTo>
                      <a:pt x="1081" y="27"/>
                      <a:pt x="1013" y="0"/>
                      <a:pt x="938" y="0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53"/>
              <p:cNvSpPr/>
              <p:nvPr/>
            </p:nvSpPr>
            <p:spPr>
              <a:xfrm>
                <a:off x="2075975" y="2144550"/>
                <a:ext cx="192150" cy="415100"/>
              </a:xfrm>
              <a:custGeom>
                <a:rect b="b" l="l" r="r" t="t"/>
                <a:pathLst>
                  <a:path extrusionOk="0" h="16604" w="7686">
                    <a:moveTo>
                      <a:pt x="6543" y="484"/>
                    </a:moveTo>
                    <a:cubicBezTo>
                      <a:pt x="7029" y="6035"/>
                      <a:pt x="4909" y="11478"/>
                      <a:pt x="802" y="15204"/>
                    </a:cubicBezTo>
                    <a:lnTo>
                      <a:pt x="802" y="15204"/>
                    </a:lnTo>
                    <a:cubicBezTo>
                      <a:pt x="1120" y="12569"/>
                      <a:pt x="735" y="9985"/>
                      <a:pt x="1646" y="7332"/>
                    </a:cubicBezTo>
                    <a:cubicBezTo>
                      <a:pt x="2628" y="4644"/>
                      <a:pt x="4311" y="2253"/>
                      <a:pt x="6543" y="484"/>
                    </a:cubicBezTo>
                    <a:close/>
                    <a:moveTo>
                      <a:pt x="6999" y="0"/>
                    </a:moveTo>
                    <a:cubicBezTo>
                      <a:pt x="6859" y="0"/>
                      <a:pt x="6570" y="112"/>
                      <a:pt x="6547" y="135"/>
                    </a:cubicBezTo>
                    <a:cubicBezTo>
                      <a:pt x="4220" y="1873"/>
                      <a:pt x="2390" y="4199"/>
                      <a:pt x="1305" y="6867"/>
                    </a:cubicBezTo>
                    <a:cubicBezTo>
                      <a:pt x="839" y="8076"/>
                      <a:pt x="498" y="9348"/>
                      <a:pt x="343" y="10620"/>
                    </a:cubicBezTo>
                    <a:cubicBezTo>
                      <a:pt x="128" y="12337"/>
                      <a:pt x="378" y="14055"/>
                      <a:pt x="168" y="15752"/>
                    </a:cubicBezTo>
                    <a:lnTo>
                      <a:pt x="168" y="15752"/>
                    </a:lnTo>
                    <a:cubicBezTo>
                      <a:pt x="123" y="15789"/>
                      <a:pt x="78" y="15826"/>
                      <a:pt x="33" y="15862"/>
                    </a:cubicBezTo>
                    <a:cubicBezTo>
                      <a:pt x="0" y="15895"/>
                      <a:pt x="40" y="15908"/>
                      <a:pt x="108" y="15908"/>
                    </a:cubicBezTo>
                    <a:cubicBezTo>
                      <a:pt x="121" y="15908"/>
                      <a:pt x="134" y="15908"/>
                      <a:pt x="148" y="15907"/>
                    </a:cubicBezTo>
                    <a:lnTo>
                      <a:pt x="148" y="15907"/>
                    </a:lnTo>
                    <a:cubicBezTo>
                      <a:pt x="118" y="16120"/>
                      <a:pt x="80" y="16332"/>
                      <a:pt x="33" y="16545"/>
                    </a:cubicBezTo>
                    <a:cubicBezTo>
                      <a:pt x="22" y="16586"/>
                      <a:pt x="78" y="16603"/>
                      <a:pt x="157" y="16603"/>
                    </a:cubicBezTo>
                    <a:cubicBezTo>
                      <a:pt x="315" y="16603"/>
                      <a:pt x="570" y="16534"/>
                      <a:pt x="591" y="16452"/>
                    </a:cubicBezTo>
                    <a:cubicBezTo>
                      <a:pt x="653" y="16175"/>
                      <a:pt x="703" y="15899"/>
                      <a:pt x="745" y="15624"/>
                    </a:cubicBezTo>
                    <a:lnTo>
                      <a:pt x="745" y="15624"/>
                    </a:lnTo>
                    <a:cubicBezTo>
                      <a:pt x="5319" y="11833"/>
                      <a:pt x="7685" y="5968"/>
                      <a:pt x="7074" y="42"/>
                    </a:cubicBezTo>
                    <a:cubicBezTo>
                      <a:pt x="7074" y="12"/>
                      <a:pt x="7044" y="0"/>
                      <a:pt x="6999" y="0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53"/>
              <p:cNvSpPr/>
              <p:nvPr/>
            </p:nvSpPr>
            <p:spPr>
              <a:xfrm>
                <a:off x="2077275" y="2314125"/>
                <a:ext cx="115650" cy="243800"/>
              </a:xfrm>
              <a:custGeom>
                <a:rect b="b" l="l" r="r" t="t"/>
                <a:pathLst>
                  <a:path extrusionOk="0" h="9752" w="4626">
                    <a:moveTo>
                      <a:pt x="4478" y="0"/>
                    </a:moveTo>
                    <a:cubicBezTo>
                      <a:pt x="4330" y="0"/>
                      <a:pt x="4103" y="49"/>
                      <a:pt x="4044" y="146"/>
                    </a:cubicBezTo>
                    <a:cubicBezTo>
                      <a:pt x="2307" y="3092"/>
                      <a:pt x="1253" y="6505"/>
                      <a:pt x="12" y="9700"/>
                    </a:cubicBezTo>
                    <a:cubicBezTo>
                      <a:pt x="0" y="9734"/>
                      <a:pt x="67" y="9752"/>
                      <a:pt x="159" y="9752"/>
                    </a:cubicBezTo>
                    <a:cubicBezTo>
                      <a:pt x="311" y="9752"/>
                      <a:pt x="531" y="9703"/>
                      <a:pt x="570" y="9607"/>
                    </a:cubicBezTo>
                    <a:cubicBezTo>
                      <a:pt x="1811" y="6412"/>
                      <a:pt x="2866" y="2999"/>
                      <a:pt x="4603" y="53"/>
                    </a:cubicBezTo>
                    <a:cubicBezTo>
                      <a:pt x="4626" y="18"/>
                      <a:pt x="4566" y="0"/>
                      <a:pt x="4478" y="0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53"/>
              <p:cNvSpPr/>
              <p:nvPr/>
            </p:nvSpPr>
            <p:spPr>
              <a:xfrm>
                <a:off x="1833925" y="2362025"/>
                <a:ext cx="281650" cy="341550"/>
              </a:xfrm>
              <a:custGeom>
                <a:rect b="b" l="l" r="r" t="t"/>
                <a:pathLst>
                  <a:path extrusionOk="0" h="13662" w="11266">
                    <a:moveTo>
                      <a:pt x="1580" y="1603"/>
                    </a:moveTo>
                    <a:lnTo>
                      <a:pt x="1580" y="1603"/>
                    </a:lnTo>
                    <a:cubicBezTo>
                      <a:pt x="5401" y="4910"/>
                      <a:pt x="10119" y="7918"/>
                      <a:pt x="10677" y="13236"/>
                    </a:cubicBezTo>
                    <a:lnTo>
                      <a:pt x="10677" y="13236"/>
                    </a:lnTo>
                    <a:cubicBezTo>
                      <a:pt x="7434" y="12696"/>
                      <a:pt x="4690" y="10466"/>
                      <a:pt x="3480" y="7380"/>
                    </a:cubicBezTo>
                    <a:cubicBezTo>
                      <a:pt x="2740" y="5447"/>
                      <a:pt x="2441" y="3423"/>
                      <a:pt x="1580" y="1603"/>
                    </a:cubicBezTo>
                    <a:close/>
                    <a:moveTo>
                      <a:pt x="505" y="1"/>
                    </a:moveTo>
                    <a:cubicBezTo>
                      <a:pt x="310" y="1"/>
                      <a:pt x="1" y="123"/>
                      <a:pt x="99" y="246"/>
                    </a:cubicBezTo>
                    <a:cubicBezTo>
                      <a:pt x="99" y="246"/>
                      <a:pt x="99" y="246"/>
                      <a:pt x="99" y="246"/>
                    </a:cubicBezTo>
                    <a:lnTo>
                      <a:pt x="99" y="246"/>
                    </a:lnTo>
                    <a:cubicBezTo>
                      <a:pt x="2177" y="2945"/>
                      <a:pt x="2022" y="6543"/>
                      <a:pt x="3852" y="9335"/>
                    </a:cubicBezTo>
                    <a:cubicBezTo>
                      <a:pt x="5403" y="11630"/>
                      <a:pt x="7854" y="13181"/>
                      <a:pt x="10583" y="13584"/>
                    </a:cubicBezTo>
                    <a:cubicBezTo>
                      <a:pt x="10614" y="13584"/>
                      <a:pt x="10658" y="13575"/>
                      <a:pt x="10706" y="13559"/>
                    </a:cubicBezTo>
                    <a:lnTo>
                      <a:pt x="10706" y="13559"/>
                    </a:lnTo>
                    <a:cubicBezTo>
                      <a:pt x="10706" y="13567"/>
                      <a:pt x="10707" y="13576"/>
                      <a:pt x="10707" y="13584"/>
                    </a:cubicBezTo>
                    <a:cubicBezTo>
                      <a:pt x="10707" y="13637"/>
                      <a:pt x="10773" y="13661"/>
                      <a:pt x="10858" y="13661"/>
                    </a:cubicBezTo>
                    <a:cubicBezTo>
                      <a:pt x="11024" y="13661"/>
                      <a:pt x="11266" y="13572"/>
                      <a:pt x="11266" y="13429"/>
                    </a:cubicBezTo>
                    <a:cubicBezTo>
                      <a:pt x="10832" y="7132"/>
                      <a:pt x="4659" y="4030"/>
                      <a:pt x="626" y="29"/>
                    </a:cubicBezTo>
                    <a:cubicBezTo>
                      <a:pt x="600" y="9"/>
                      <a:pt x="556" y="1"/>
                      <a:pt x="505" y="1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53"/>
              <p:cNvSpPr/>
              <p:nvPr/>
            </p:nvSpPr>
            <p:spPr>
              <a:xfrm>
                <a:off x="1944625" y="2496250"/>
                <a:ext cx="165325" cy="203425"/>
              </a:xfrm>
              <a:custGeom>
                <a:rect b="b" l="l" r="r" t="t"/>
                <a:pathLst>
                  <a:path extrusionOk="0" h="8137" w="6613">
                    <a:moveTo>
                      <a:pt x="498" y="1"/>
                    </a:moveTo>
                    <a:cubicBezTo>
                      <a:pt x="311" y="1"/>
                      <a:pt x="0" y="137"/>
                      <a:pt x="76" y="212"/>
                    </a:cubicBezTo>
                    <a:cubicBezTo>
                      <a:pt x="1161" y="1360"/>
                      <a:pt x="2247" y="2539"/>
                      <a:pt x="3240" y="3779"/>
                    </a:cubicBezTo>
                    <a:cubicBezTo>
                      <a:pt x="4263" y="4989"/>
                      <a:pt x="5628" y="6447"/>
                      <a:pt x="6031" y="8091"/>
                    </a:cubicBezTo>
                    <a:cubicBezTo>
                      <a:pt x="6039" y="8123"/>
                      <a:pt x="6083" y="8137"/>
                      <a:pt x="6143" y="8137"/>
                    </a:cubicBezTo>
                    <a:cubicBezTo>
                      <a:pt x="6313" y="8137"/>
                      <a:pt x="6613" y="8028"/>
                      <a:pt x="6590" y="7936"/>
                    </a:cubicBezTo>
                    <a:cubicBezTo>
                      <a:pt x="6217" y="6447"/>
                      <a:pt x="5070" y="5206"/>
                      <a:pt x="4139" y="3997"/>
                    </a:cubicBezTo>
                    <a:cubicBezTo>
                      <a:pt x="3022" y="2632"/>
                      <a:pt x="1844" y="1298"/>
                      <a:pt x="603" y="26"/>
                    </a:cubicBezTo>
                    <a:cubicBezTo>
                      <a:pt x="579" y="8"/>
                      <a:pt x="542" y="1"/>
                      <a:pt x="498" y="1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53"/>
              <p:cNvSpPr/>
              <p:nvPr/>
            </p:nvSpPr>
            <p:spPr>
              <a:xfrm>
                <a:off x="2157425" y="2486025"/>
                <a:ext cx="261675" cy="438775"/>
              </a:xfrm>
              <a:custGeom>
                <a:rect b="b" l="l" r="r" t="t"/>
                <a:pathLst>
                  <a:path extrusionOk="0" h="17551" w="10467">
                    <a:moveTo>
                      <a:pt x="9741" y="373"/>
                    </a:moveTo>
                    <a:lnTo>
                      <a:pt x="9741" y="373"/>
                    </a:lnTo>
                    <a:cubicBezTo>
                      <a:pt x="9834" y="745"/>
                      <a:pt x="9803" y="1118"/>
                      <a:pt x="9648" y="1428"/>
                    </a:cubicBezTo>
                    <a:cubicBezTo>
                      <a:pt x="9121" y="4871"/>
                      <a:pt x="7476" y="8035"/>
                      <a:pt x="4995" y="10454"/>
                    </a:cubicBezTo>
                    <a:cubicBezTo>
                      <a:pt x="3809" y="11553"/>
                      <a:pt x="2535" y="12573"/>
                      <a:pt x="1564" y="13796"/>
                    </a:cubicBezTo>
                    <a:lnTo>
                      <a:pt x="1564" y="13796"/>
                    </a:lnTo>
                    <a:cubicBezTo>
                      <a:pt x="2783" y="10528"/>
                      <a:pt x="4670" y="7523"/>
                      <a:pt x="7104" y="4995"/>
                    </a:cubicBezTo>
                    <a:cubicBezTo>
                      <a:pt x="7152" y="4948"/>
                      <a:pt x="7104" y="4927"/>
                      <a:pt x="7022" y="4927"/>
                    </a:cubicBezTo>
                    <a:cubicBezTo>
                      <a:pt x="6889" y="4927"/>
                      <a:pt x="6665" y="4980"/>
                      <a:pt x="6608" y="5057"/>
                    </a:cubicBezTo>
                    <a:cubicBezTo>
                      <a:pt x="4026" y="7688"/>
                      <a:pt x="2075" y="10836"/>
                      <a:pt x="845" y="14274"/>
                    </a:cubicBezTo>
                    <a:lnTo>
                      <a:pt x="845" y="14274"/>
                    </a:lnTo>
                    <a:cubicBezTo>
                      <a:pt x="1170" y="11790"/>
                      <a:pt x="1755" y="9338"/>
                      <a:pt x="2855" y="7073"/>
                    </a:cubicBezTo>
                    <a:cubicBezTo>
                      <a:pt x="3630" y="5460"/>
                      <a:pt x="4685" y="4033"/>
                      <a:pt x="5957" y="2793"/>
                    </a:cubicBezTo>
                    <a:cubicBezTo>
                      <a:pt x="6515" y="2265"/>
                      <a:pt x="7135" y="1800"/>
                      <a:pt x="7787" y="1366"/>
                    </a:cubicBezTo>
                    <a:cubicBezTo>
                      <a:pt x="8407" y="962"/>
                      <a:pt x="9058" y="652"/>
                      <a:pt x="9741" y="373"/>
                    </a:cubicBezTo>
                    <a:close/>
                    <a:moveTo>
                      <a:pt x="10366" y="0"/>
                    </a:moveTo>
                    <a:cubicBezTo>
                      <a:pt x="10268" y="0"/>
                      <a:pt x="10121" y="44"/>
                      <a:pt x="10082" y="63"/>
                    </a:cubicBezTo>
                    <a:cubicBezTo>
                      <a:pt x="2877" y="2515"/>
                      <a:pt x="517" y="10079"/>
                      <a:pt x="33" y="17016"/>
                    </a:cubicBezTo>
                    <a:lnTo>
                      <a:pt x="33" y="17016"/>
                    </a:lnTo>
                    <a:cubicBezTo>
                      <a:pt x="22" y="17062"/>
                      <a:pt x="11" y="17108"/>
                      <a:pt x="1" y="17154"/>
                    </a:cubicBezTo>
                    <a:lnTo>
                      <a:pt x="24" y="17151"/>
                    </a:lnTo>
                    <a:lnTo>
                      <a:pt x="24" y="17151"/>
                    </a:lnTo>
                    <a:cubicBezTo>
                      <a:pt x="16" y="17276"/>
                      <a:pt x="8" y="17402"/>
                      <a:pt x="1" y="17527"/>
                    </a:cubicBezTo>
                    <a:cubicBezTo>
                      <a:pt x="1" y="17543"/>
                      <a:pt x="38" y="17550"/>
                      <a:pt x="93" y="17550"/>
                    </a:cubicBezTo>
                    <a:cubicBezTo>
                      <a:pt x="252" y="17550"/>
                      <a:pt x="559" y="17487"/>
                      <a:pt x="559" y="17372"/>
                    </a:cubicBezTo>
                    <a:lnTo>
                      <a:pt x="559" y="17341"/>
                    </a:lnTo>
                    <a:cubicBezTo>
                      <a:pt x="564" y="17257"/>
                      <a:pt x="570" y="17173"/>
                      <a:pt x="575" y="17089"/>
                    </a:cubicBezTo>
                    <a:lnTo>
                      <a:pt x="575" y="17089"/>
                    </a:lnTo>
                    <a:cubicBezTo>
                      <a:pt x="583" y="17080"/>
                      <a:pt x="588" y="17070"/>
                      <a:pt x="590" y="17061"/>
                    </a:cubicBezTo>
                    <a:cubicBezTo>
                      <a:pt x="709" y="16536"/>
                      <a:pt x="844" y="16016"/>
                      <a:pt x="996" y="15501"/>
                    </a:cubicBezTo>
                    <a:lnTo>
                      <a:pt x="996" y="15501"/>
                    </a:lnTo>
                    <a:cubicBezTo>
                      <a:pt x="2142" y="12783"/>
                      <a:pt x="4958" y="11237"/>
                      <a:pt x="6856" y="8996"/>
                    </a:cubicBezTo>
                    <a:cubicBezTo>
                      <a:pt x="8965" y="6453"/>
                      <a:pt x="9772" y="3196"/>
                      <a:pt x="10454" y="63"/>
                    </a:cubicBezTo>
                    <a:cubicBezTo>
                      <a:pt x="10466" y="16"/>
                      <a:pt x="10425" y="0"/>
                      <a:pt x="10366" y="0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53"/>
              <p:cNvSpPr/>
              <p:nvPr/>
            </p:nvSpPr>
            <p:spPr>
              <a:xfrm>
                <a:off x="1912550" y="2653825"/>
                <a:ext cx="256550" cy="268300"/>
              </a:xfrm>
              <a:custGeom>
                <a:rect b="b" l="l" r="r" t="t"/>
                <a:pathLst>
                  <a:path extrusionOk="0" h="10732" w="10262">
                    <a:moveTo>
                      <a:pt x="717" y="802"/>
                    </a:moveTo>
                    <a:cubicBezTo>
                      <a:pt x="2321" y="2129"/>
                      <a:pt x="4030" y="3202"/>
                      <a:pt x="5763" y="4394"/>
                    </a:cubicBezTo>
                    <a:cubicBezTo>
                      <a:pt x="7854" y="5839"/>
                      <a:pt x="8939" y="7984"/>
                      <a:pt x="9653" y="10348"/>
                    </a:cubicBezTo>
                    <a:lnTo>
                      <a:pt x="9653" y="10348"/>
                    </a:lnTo>
                    <a:cubicBezTo>
                      <a:pt x="7468" y="9442"/>
                      <a:pt x="5239" y="8467"/>
                      <a:pt x="3499" y="6813"/>
                    </a:cubicBezTo>
                    <a:cubicBezTo>
                      <a:pt x="1766" y="5137"/>
                      <a:pt x="1142" y="3057"/>
                      <a:pt x="717" y="802"/>
                    </a:cubicBezTo>
                    <a:close/>
                    <a:moveTo>
                      <a:pt x="474" y="0"/>
                    </a:moveTo>
                    <a:cubicBezTo>
                      <a:pt x="298" y="0"/>
                      <a:pt x="1" y="78"/>
                      <a:pt x="25" y="175"/>
                    </a:cubicBezTo>
                    <a:cubicBezTo>
                      <a:pt x="26" y="185"/>
                      <a:pt x="28" y="195"/>
                      <a:pt x="30" y="205"/>
                    </a:cubicBezTo>
                    <a:lnTo>
                      <a:pt x="30" y="205"/>
                    </a:lnTo>
                    <a:lnTo>
                      <a:pt x="25" y="206"/>
                    </a:lnTo>
                    <a:cubicBezTo>
                      <a:pt x="27" y="208"/>
                      <a:pt x="29" y="210"/>
                      <a:pt x="31" y="212"/>
                    </a:cubicBezTo>
                    <a:lnTo>
                      <a:pt x="31" y="212"/>
                    </a:lnTo>
                    <a:cubicBezTo>
                      <a:pt x="433" y="2525"/>
                      <a:pt x="933" y="4775"/>
                      <a:pt x="2537" y="6565"/>
                    </a:cubicBezTo>
                    <a:cubicBezTo>
                      <a:pt x="4398" y="8612"/>
                      <a:pt x="7066" y="9698"/>
                      <a:pt x="9579" y="10722"/>
                    </a:cubicBezTo>
                    <a:cubicBezTo>
                      <a:pt x="9596" y="10728"/>
                      <a:pt x="9617" y="10732"/>
                      <a:pt x="9640" y="10732"/>
                    </a:cubicBezTo>
                    <a:cubicBezTo>
                      <a:pt x="9824" y="10732"/>
                      <a:pt x="10161" y="10535"/>
                      <a:pt x="10106" y="10535"/>
                    </a:cubicBezTo>
                    <a:cubicBezTo>
                      <a:pt x="10034" y="10506"/>
                      <a:pt x="9962" y="10476"/>
                      <a:pt x="9890" y="10446"/>
                    </a:cubicBezTo>
                    <a:lnTo>
                      <a:pt x="9890" y="10446"/>
                    </a:lnTo>
                    <a:cubicBezTo>
                      <a:pt x="10055" y="10417"/>
                      <a:pt x="10249" y="10331"/>
                      <a:pt x="10230" y="10256"/>
                    </a:cubicBezTo>
                    <a:lnTo>
                      <a:pt x="10261" y="10256"/>
                    </a:lnTo>
                    <a:cubicBezTo>
                      <a:pt x="9610" y="8054"/>
                      <a:pt x="8648" y="5945"/>
                      <a:pt x="6787" y="4518"/>
                    </a:cubicBezTo>
                    <a:cubicBezTo>
                      <a:pt x="4740" y="2936"/>
                      <a:pt x="2506" y="1757"/>
                      <a:pt x="583" y="20"/>
                    </a:cubicBezTo>
                    <a:cubicBezTo>
                      <a:pt x="563" y="6"/>
                      <a:pt x="523" y="0"/>
                      <a:pt x="474" y="0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53"/>
              <p:cNvSpPr/>
              <p:nvPr/>
            </p:nvSpPr>
            <p:spPr>
              <a:xfrm>
                <a:off x="1997875" y="2774225"/>
                <a:ext cx="169450" cy="146250"/>
              </a:xfrm>
              <a:custGeom>
                <a:rect b="b" l="l" r="r" t="t"/>
                <a:pathLst>
                  <a:path extrusionOk="0" h="5850" w="6778">
                    <a:moveTo>
                      <a:pt x="522" y="1"/>
                    </a:moveTo>
                    <a:cubicBezTo>
                      <a:pt x="351" y="1"/>
                      <a:pt x="1" y="171"/>
                      <a:pt x="55" y="198"/>
                    </a:cubicBezTo>
                    <a:cubicBezTo>
                      <a:pt x="1265" y="1005"/>
                      <a:pt x="2443" y="1873"/>
                      <a:pt x="3591" y="2773"/>
                    </a:cubicBezTo>
                    <a:cubicBezTo>
                      <a:pt x="4584" y="3579"/>
                      <a:pt x="6011" y="4448"/>
                      <a:pt x="6197" y="5813"/>
                    </a:cubicBezTo>
                    <a:cubicBezTo>
                      <a:pt x="6197" y="5838"/>
                      <a:pt x="6241" y="5850"/>
                      <a:pt x="6305" y="5850"/>
                    </a:cubicBezTo>
                    <a:cubicBezTo>
                      <a:pt x="6474" y="5850"/>
                      <a:pt x="6778" y="5770"/>
                      <a:pt x="6755" y="5657"/>
                    </a:cubicBezTo>
                    <a:cubicBezTo>
                      <a:pt x="6569" y="4386"/>
                      <a:pt x="5390" y="3641"/>
                      <a:pt x="4460" y="2866"/>
                    </a:cubicBezTo>
                    <a:cubicBezTo>
                      <a:pt x="3219" y="1873"/>
                      <a:pt x="1916" y="912"/>
                      <a:pt x="582" y="12"/>
                    </a:cubicBezTo>
                    <a:cubicBezTo>
                      <a:pt x="567" y="4"/>
                      <a:pt x="546" y="1"/>
                      <a:pt x="522" y="1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23" name="Google Shape;1123;p53"/>
          <p:cNvGrpSpPr/>
          <p:nvPr/>
        </p:nvGrpSpPr>
        <p:grpSpPr>
          <a:xfrm rot="3811239">
            <a:off x="842998" y="4293442"/>
            <a:ext cx="885610" cy="1420767"/>
            <a:chOff x="2402100" y="3854125"/>
            <a:chExt cx="435600" cy="698825"/>
          </a:xfrm>
        </p:grpSpPr>
        <p:sp>
          <p:nvSpPr>
            <p:cNvPr id="1124" name="Google Shape;1124;p53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53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53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53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53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53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53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53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53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53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53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53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53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7" name="Google Shape;1137;p53"/>
          <p:cNvGrpSpPr/>
          <p:nvPr/>
        </p:nvGrpSpPr>
        <p:grpSpPr>
          <a:xfrm>
            <a:off x="1813575" y="54213"/>
            <a:ext cx="610325" cy="417350"/>
            <a:chOff x="364525" y="2023775"/>
            <a:chExt cx="610325" cy="417350"/>
          </a:xfrm>
        </p:grpSpPr>
        <p:sp>
          <p:nvSpPr>
            <p:cNvPr id="1138" name="Google Shape;1138;p53"/>
            <p:cNvSpPr/>
            <p:nvPr/>
          </p:nvSpPr>
          <p:spPr>
            <a:xfrm>
              <a:off x="739075" y="2213250"/>
              <a:ext cx="87825" cy="70625"/>
            </a:xfrm>
            <a:custGeom>
              <a:rect b="b" l="l" r="r" t="t"/>
              <a:pathLst>
                <a:path extrusionOk="0" h="2825" w="3513">
                  <a:moveTo>
                    <a:pt x="2208" y="836"/>
                  </a:moveTo>
                  <a:lnTo>
                    <a:pt x="2208" y="836"/>
                  </a:lnTo>
                  <a:cubicBezTo>
                    <a:pt x="2203" y="904"/>
                    <a:pt x="2191" y="972"/>
                    <a:pt x="2174" y="1040"/>
                  </a:cubicBezTo>
                  <a:lnTo>
                    <a:pt x="2174" y="1040"/>
                  </a:lnTo>
                  <a:cubicBezTo>
                    <a:pt x="2168" y="1040"/>
                    <a:pt x="2162" y="1040"/>
                    <a:pt x="2156" y="1040"/>
                  </a:cubicBezTo>
                  <a:cubicBezTo>
                    <a:pt x="1982" y="1040"/>
                    <a:pt x="1801" y="1092"/>
                    <a:pt x="1677" y="1184"/>
                  </a:cubicBezTo>
                  <a:lnTo>
                    <a:pt x="1677" y="1184"/>
                  </a:lnTo>
                  <a:cubicBezTo>
                    <a:pt x="1681" y="1171"/>
                    <a:pt x="1686" y="1157"/>
                    <a:pt x="1692" y="1142"/>
                  </a:cubicBezTo>
                  <a:lnTo>
                    <a:pt x="1692" y="1142"/>
                  </a:lnTo>
                  <a:cubicBezTo>
                    <a:pt x="1808" y="1029"/>
                    <a:pt x="1938" y="929"/>
                    <a:pt x="2080" y="847"/>
                  </a:cubicBezTo>
                  <a:lnTo>
                    <a:pt x="2080" y="847"/>
                  </a:lnTo>
                  <a:cubicBezTo>
                    <a:pt x="2121" y="840"/>
                    <a:pt x="2164" y="837"/>
                    <a:pt x="2208" y="836"/>
                  </a:cubicBezTo>
                  <a:close/>
                  <a:moveTo>
                    <a:pt x="2191" y="1"/>
                  </a:moveTo>
                  <a:cubicBezTo>
                    <a:pt x="2048" y="1"/>
                    <a:pt x="1893" y="40"/>
                    <a:pt x="1769" y="86"/>
                  </a:cubicBezTo>
                  <a:lnTo>
                    <a:pt x="1800" y="86"/>
                  </a:lnTo>
                  <a:cubicBezTo>
                    <a:pt x="1704" y="126"/>
                    <a:pt x="1612" y="171"/>
                    <a:pt x="1523" y="220"/>
                  </a:cubicBezTo>
                  <a:lnTo>
                    <a:pt x="1523" y="220"/>
                  </a:lnTo>
                  <a:cubicBezTo>
                    <a:pt x="1395" y="270"/>
                    <a:pt x="1270" y="329"/>
                    <a:pt x="1148" y="396"/>
                  </a:cubicBezTo>
                  <a:cubicBezTo>
                    <a:pt x="917" y="535"/>
                    <a:pt x="739" y="735"/>
                    <a:pt x="634" y="970"/>
                  </a:cubicBezTo>
                  <a:lnTo>
                    <a:pt x="634" y="970"/>
                  </a:lnTo>
                  <a:cubicBezTo>
                    <a:pt x="304" y="1382"/>
                    <a:pt x="81" y="1881"/>
                    <a:pt x="0" y="2413"/>
                  </a:cubicBezTo>
                  <a:cubicBezTo>
                    <a:pt x="0" y="2568"/>
                    <a:pt x="94" y="2723"/>
                    <a:pt x="249" y="2754"/>
                  </a:cubicBezTo>
                  <a:cubicBezTo>
                    <a:pt x="443" y="2801"/>
                    <a:pt x="641" y="2824"/>
                    <a:pt x="839" y="2824"/>
                  </a:cubicBezTo>
                  <a:cubicBezTo>
                    <a:pt x="2189" y="2824"/>
                    <a:pt x="3513" y="1764"/>
                    <a:pt x="3351" y="303"/>
                  </a:cubicBezTo>
                  <a:cubicBezTo>
                    <a:pt x="3351" y="148"/>
                    <a:pt x="3102" y="55"/>
                    <a:pt x="2978" y="55"/>
                  </a:cubicBezTo>
                  <a:cubicBezTo>
                    <a:pt x="2837" y="35"/>
                    <a:pt x="2696" y="25"/>
                    <a:pt x="2558" y="25"/>
                  </a:cubicBezTo>
                  <a:cubicBezTo>
                    <a:pt x="2499" y="25"/>
                    <a:pt x="2441" y="27"/>
                    <a:pt x="2383" y="30"/>
                  </a:cubicBezTo>
                  <a:lnTo>
                    <a:pt x="2383" y="30"/>
                  </a:lnTo>
                  <a:cubicBezTo>
                    <a:pt x="2325" y="10"/>
                    <a:pt x="2259" y="1"/>
                    <a:pt x="2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53"/>
            <p:cNvSpPr/>
            <p:nvPr/>
          </p:nvSpPr>
          <p:spPr>
            <a:xfrm>
              <a:off x="866250" y="2220425"/>
              <a:ext cx="108600" cy="75500"/>
            </a:xfrm>
            <a:custGeom>
              <a:rect b="b" l="l" r="r" t="t"/>
              <a:pathLst>
                <a:path extrusionOk="0" h="3020" w="4344">
                  <a:moveTo>
                    <a:pt x="2513" y="699"/>
                  </a:moveTo>
                  <a:cubicBezTo>
                    <a:pt x="2792" y="730"/>
                    <a:pt x="2823" y="1350"/>
                    <a:pt x="2730" y="1598"/>
                  </a:cubicBezTo>
                  <a:cubicBezTo>
                    <a:pt x="2634" y="1829"/>
                    <a:pt x="2395" y="2000"/>
                    <a:pt x="2131" y="2111"/>
                  </a:cubicBezTo>
                  <a:lnTo>
                    <a:pt x="2131" y="2111"/>
                  </a:lnTo>
                  <a:cubicBezTo>
                    <a:pt x="2398" y="1917"/>
                    <a:pt x="2620" y="1664"/>
                    <a:pt x="2730" y="1443"/>
                  </a:cubicBezTo>
                  <a:cubicBezTo>
                    <a:pt x="2854" y="1195"/>
                    <a:pt x="2637" y="1086"/>
                    <a:pt x="2366" y="1086"/>
                  </a:cubicBezTo>
                  <a:cubicBezTo>
                    <a:pt x="2239" y="1086"/>
                    <a:pt x="2100" y="1110"/>
                    <a:pt x="1978" y="1155"/>
                  </a:cubicBezTo>
                  <a:lnTo>
                    <a:pt x="1978" y="1155"/>
                  </a:lnTo>
                  <a:cubicBezTo>
                    <a:pt x="2152" y="913"/>
                    <a:pt x="2390" y="699"/>
                    <a:pt x="2513" y="699"/>
                  </a:cubicBezTo>
                  <a:close/>
                  <a:moveTo>
                    <a:pt x="2930" y="1"/>
                  </a:moveTo>
                  <a:cubicBezTo>
                    <a:pt x="2394" y="1"/>
                    <a:pt x="1757" y="323"/>
                    <a:pt x="1310" y="698"/>
                  </a:cubicBezTo>
                  <a:lnTo>
                    <a:pt x="1310" y="698"/>
                  </a:lnTo>
                  <a:cubicBezTo>
                    <a:pt x="1244" y="722"/>
                    <a:pt x="1180" y="753"/>
                    <a:pt x="1117" y="792"/>
                  </a:cubicBezTo>
                  <a:cubicBezTo>
                    <a:pt x="621" y="1164"/>
                    <a:pt x="1" y="1629"/>
                    <a:pt x="156" y="2343"/>
                  </a:cubicBezTo>
                  <a:cubicBezTo>
                    <a:pt x="246" y="2861"/>
                    <a:pt x="664" y="3019"/>
                    <a:pt x="1100" y="3019"/>
                  </a:cubicBezTo>
                  <a:cubicBezTo>
                    <a:pt x="1264" y="3019"/>
                    <a:pt x="1430" y="2997"/>
                    <a:pt x="1583" y="2963"/>
                  </a:cubicBezTo>
                  <a:cubicBezTo>
                    <a:pt x="2575" y="2715"/>
                    <a:pt x="4343" y="2032"/>
                    <a:pt x="3847" y="668"/>
                  </a:cubicBezTo>
                  <a:cubicBezTo>
                    <a:pt x="3682" y="184"/>
                    <a:pt x="3335" y="1"/>
                    <a:pt x="2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53"/>
            <p:cNvSpPr/>
            <p:nvPr/>
          </p:nvSpPr>
          <p:spPr>
            <a:xfrm>
              <a:off x="620425" y="2375175"/>
              <a:ext cx="91525" cy="65950"/>
            </a:xfrm>
            <a:custGeom>
              <a:rect b="b" l="l" r="r" t="t"/>
              <a:pathLst>
                <a:path extrusionOk="0" h="2638" w="3661">
                  <a:moveTo>
                    <a:pt x="2723" y="0"/>
                  </a:moveTo>
                  <a:cubicBezTo>
                    <a:pt x="2311" y="0"/>
                    <a:pt x="1906" y="96"/>
                    <a:pt x="1544" y="275"/>
                  </a:cubicBezTo>
                  <a:lnTo>
                    <a:pt x="1544" y="275"/>
                  </a:lnTo>
                  <a:cubicBezTo>
                    <a:pt x="1475" y="284"/>
                    <a:pt x="1404" y="305"/>
                    <a:pt x="1334" y="340"/>
                  </a:cubicBezTo>
                  <a:cubicBezTo>
                    <a:pt x="621" y="681"/>
                    <a:pt x="125" y="1364"/>
                    <a:pt x="1" y="2139"/>
                  </a:cubicBezTo>
                  <a:cubicBezTo>
                    <a:pt x="1" y="2294"/>
                    <a:pt x="94" y="2419"/>
                    <a:pt x="249" y="2481"/>
                  </a:cubicBezTo>
                  <a:cubicBezTo>
                    <a:pt x="521" y="2587"/>
                    <a:pt x="811" y="2637"/>
                    <a:pt x="1101" y="2637"/>
                  </a:cubicBezTo>
                  <a:cubicBezTo>
                    <a:pt x="2333" y="2637"/>
                    <a:pt x="3586" y="1738"/>
                    <a:pt x="3661" y="433"/>
                  </a:cubicBezTo>
                  <a:cubicBezTo>
                    <a:pt x="3661" y="216"/>
                    <a:pt x="3475" y="123"/>
                    <a:pt x="3289" y="61"/>
                  </a:cubicBezTo>
                  <a:cubicBezTo>
                    <a:pt x="3101" y="20"/>
                    <a:pt x="2911" y="0"/>
                    <a:pt x="27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53"/>
            <p:cNvSpPr/>
            <p:nvPr/>
          </p:nvSpPr>
          <p:spPr>
            <a:xfrm>
              <a:off x="571500" y="2185225"/>
              <a:ext cx="110225" cy="72125"/>
            </a:xfrm>
            <a:custGeom>
              <a:rect b="b" l="l" r="r" t="t"/>
              <a:pathLst>
                <a:path extrusionOk="0" h="2885" w="4409">
                  <a:moveTo>
                    <a:pt x="2634" y="609"/>
                  </a:moveTo>
                  <a:lnTo>
                    <a:pt x="2634" y="609"/>
                  </a:lnTo>
                  <a:cubicBezTo>
                    <a:pt x="2661" y="624"/>
                    <a:pt x="2693" y="648"/>
                    <a:pt x="2733" y="680"/>
                  </a:cubicBezTo>
                  <a:cubicBezTo>
                    <a:pt x="2857" y="742"/>
                    <a:pt x="2950" y="866"/>
                    <a:pt x="2981" y="1021"/>
                  </a:cubicBezTo>
                  <a:cubicBezTo>
                    <a:pt x="3061" y="1770"/>
                    <a:pt x="2058" y="2173"/>
                    <a:pt x="1382" y="2270"/>
                  </a:cubicBezTo>
                  <a:lnTo>
                    <a:pt x="1382" y="2270"/>
                  </a:lnTo>
                  <a:cubicBezTo>
                    <a:pt x="1364" y="2194"/>
                    <a:pt x="1356" y="2116"/>
                    <a:pt x="1356" y="2038"/>
                  </a:cubicBezTo>
                  <a:lnTo>
                    <a:pt x="1356" y="2038"/>
                  </a:lnTo>
                  <a:cubicBezTo>
                    <a:pt x="2128" y="1962"/>
                    <a:pt x="3118" y="1422"/>
                    <a:pt x="2640" y="618"/>
                  </a:cubicBezTo>
                  <a:cubicBezTo>
                    <a:pt x="2638" y="615"/>
                    <a:pt x="2636" y="612"/>
                    <a:pt x="2634" y="609"/>
                  </a:cubicBezTo>
                  <a:close/>
                  <a:moveTo>
                    <a:pt x="2955" y="0"/>
                  </a:moveTo>
                  <a:cubicBezTo>
                    <a:pt x="2698" y="0"/>
                    <a:pt x="2442" y="49"/>
                    <a:pt x="2237" y="121"/>
                  </a:cubicBezTo>
                  <a:cubicBezTo>
                    <a:pt x="1803" y="278"/>
                    <a:pt x="1486" y="570"/>
                    <a:pt x="1241" y="922"/>
                  </a:cubicBezTo>
                  <a:lnTo>
                    <a:pt x="1241" y="922"/>
                  </a:lnTo>
                  <a:cubicBezTo>
                    <a:pt x="546" y="1259"/>
                    <a:pt x="1" y="1909"/>
                    <a:pt x="314" y="2727"/>
                  </a:cubicBezTo>
                  <a:cubicBezTo>
                    <a:pt x="345" y="2851"/>
                    <a:pt x="531" y="2851"/>
                    <a:pt x="655" y="2882"/>
                  </a:cubicBezTo>
                  <a:cubicBezTo>
                    <a:pt x="702" y="2884"/>
                    <a:pt x="748" y="2885"/>
                    <a:pt x="795" y="2885"/>
                  </a:cubicBezTo>
                  <a:cubicBezTo>
                    <a:pt x="1589" y="2885"/>
                    <a:pt x="2401" y="2639"/>
                    <a:pt x="3074" y="2200"/>
                  </a:cubicBezTo>
                  <a:cubicBezTo>
                    <a:pt x="3571" y="1859"/>
                    <a:pt x="4408" y="1114"/>
                    <a:pt x="3974" y="463"/>
                  </a:cubicBezTo>
                  <a:cubicBezTo>
                    <a:pt x="3765" y="121"/>
                    <a:pt x="3359" y="0"/>
                    <a:pt x="2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53"/>
            <p:cNvSpPr/>
            <p:nvPr/>
          </p:nvSpPr>
          <p:spPr>
            <a:xfrm>
              <a:off x="758450" y="2059975"/>
              <a:ext cx="102400" cy="71400"/>
            </a:xfrm>
            <a:custGeom>
              <a:rect b="b" l="l" r="r" t="t"/>
              <a:pathLst>
                <a:path extrusionOk="0" h="2856" w="4096">
                  <a:moveTo>
                    <a:pt x="2303" y="689"/>
                  </a:moveTo>
                  <a:cubicBezTo>
                    <a:pt x="2370" y="689"/>
                    <a:pt x="2416" y="740"/>
                    <a:pt x="2451" y="882"/>
                  </a:cubicBezTo>
                  <a:cubicBezTo>
                    <a:pt x="2514" y="1068"/>
                    <a:pt x="2514" y="1285"/>
                    <a:pt x="2420" y="1471"/>
                  </a:cubicBezTo>
                  <a:cubicBezTo>
                    <a:pt x="2405" y="1551"/>
                    <a:pt x="2381" y="1624"/>
                    <a:pt x="2349" y="1692"/>
                  </a:cubicBezTo>
                  <a:lnTo>
                    <a:pt x="2349" y="1692"/>
                  </a:lnTo>
                  <a:cubicBezTo>
                    <a:pt x="2336" y="1658"/>
                    <a:pt x="2310" y="1625"/>
                    <a:pt x="2265" y="1595"/>
                  </a:cubicBezTo>
                  <a:cubicBezTo>
                    <a:pt x="2199" y="1548"/>
                    <a:pt x="2115" y="1529"/>
                    <a:pt x="2026" y="1529"/>
                  </a:cubicBezTo>
                  <a:cubicBezTo>
                    <a:pt x="1963" y="1529"/>
                    <a:pt x="1898" y="1539"/>
                    <a:pt x="1834" y="1553"/>
                  </a:cubicBezTo>
                  <a:lnTo>
                    <a:pt x="1834" y="1553"/>
                  </a:lnTo>
                  <a:lnTo>
                    <a:pt x="1800" y="1502"/>
                  </a:lnTo>
                  <a:cubicBezTo>
                    <a:pt x="1800" y="1440"/>
                    <a:pt x="1707" y="1378"/>
                    <a:pt x="1676" y="1285"/>
                  </a:cubicBezTo>
                  <a:cubicBezTo>
                    <a:pt x="1676" y="1198"/>
                    <a:pt x="1697" y="1124"/>
                    <a:pt x="1732" y="1059"/>
                  </a:cubicBezTo>
                  <a:lnTo>
                    <a:pt x="1732" y="1059"/>
                  </a:lnTo>
                  <a:cubicBezTo>
                    <a:pt x="1754" y="1051"/>
                    <a:pt x="1777" y="1043"/>
                    <a:pt x="1800" y="1037"/>
                  </a:cubicBezTo>
                  <a:cubicBezTo>
                    <a:pt x="1936" y="983"/>
                    <a:pt x="2262" y="881"/>
                    <a:pt x="2299" y="689"/>
                  </a:cubicBezTo>
                  <a:lnTo>
                    <a:pt x="2299" y="689"/>
                  </a:lnTo>
                  <a:cubicBezTo>
                    <a:pt x="2301" y="689"/>
                    <a:pt x="2302" y="689"/>
                    <a:pt x="2303" y="689"/>
                  </a:cubicBezTo>
                  <a:close/>
                  <a:moveTo>
                    <a:pt x="2014" y="2065"/>
                  </a:moveTo>
                  <a:lnTo>
                    <a:pt x="2014" y="2065"/>
                  </a:lnTo>
                  <a:cubicBezTo>
                    <a:pt x="1874" y="2152"/>
                    <a:pt x="1710" y="2201"/>
                    <a:pt x="1541" y="2206"/>
                  </a:cubicBezTo>
                  <a:lnTo>
                    <a:pt x="1541" y="2206"/>
                  </a:lnTo>
                  <a:cubicBezTo>
                    <a:pt x="1706" y="2186"/>
                    <a:pt x="1869" y="2134"/>
                    <a:pt x="2014" y="2065"/>
                  </a:cubicBezTo>
                  <a:close/>
                  <a:moveTo>
                    <a:pt x="2680" y="1"/>
                  </a:moveTo>
                  <a:cubicBezTo>
                    <a:pt x="1961" y="1"/>
                    <a:pt x="1078" y="536"/>
                    <a:pt x="754" y="964"/>
                  </a:cubicBezTo>
                  <a:lnTo>
                    <a:pt x="754" y="964"/>
                  </a:lnTo>
                  <a:cubicBezTo>
                    <a:pt x="311" y="1302"/>
                    <a:pt x="1" y="1786"/>
                    <a:pt x="1" y="2402"/>
                  </a:cubicBezTo>
                  <a:cubicBezTo>
                    <a:pt x="1" y="2495"/>
                    <a:pt x="1" y="2526"/>
                    <a:pt x="94" y="2588"/>
                  </a:cubicBezTo>
                  <a:cubicBezTo>
                    <a:pt x="403" y="2773"/>
                    <a:pt x="762" y="2855"/>
                    <a:pt x="1127" y="2855"/>
                  </a:cubicBezTo>
                  <a:cubicBezTo>
                    <a:pt x="1676" y="2855"/>
                    <a:pt x="2240" y="2669"/>
                    <a:pt x="2669" y="2371"/>
                  </a:cubicBezTo>
                  <a:cubicBezTo>
                    <a:pt x="3258" y="1999"/>
                    <a:pt x="4096" y="913"/>
                    <a:pt x="3382" y="261"/>
                  </a:cubicBezTo>
                  <a:cubicBezTo>
                    <a:pt x="3197" y="76"/>
                    <a:pt x="2950" y="1"/>
                    <a:pt x="26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53"/>
            <p:cNvSpPr/>
            <p:nvPr/>
          </p:nvSpPr>
          <p:spPr>
            <a:xfrm>
              <a:off x="474200" y="2335625"/>
              <a:ext cx="88100" cy="62525"/>
            </a:xfrm>
            <a:custGeom>
              <a:rect b="b" l="l" r="r" t="t"/>
              <a:pathLst>
                <a:path extrusionOk="0" h="2501" w="3524">
                  <a:moveTo>
                    <a:pt x="2252" y="519"/>
                  </a:moveTo>
                  <a:cubicBezTo>
                    <a:pt x="2279" y="519"/>
                    <a:pt x="2303" y="521"/>
                    <a:pt x="2323" y="525"/>
                  </a:cubicBezTo>
                  <a:lnTo>
                    <a:pt x="2323" y="525"/>
                  </a:lnTo>
                  <a:cubicBezTo>
                    <a:pt x="2304" y="526"/>
                    <a:pt x="2290" y="526"/>
                    <a:pt x="2282" y="526"/>
                  </a:cubicBezTo>
                  <a:cubicBezTo>
                    <a:pt x="2034" y="557"/>
                    <a:pt x="1786" y="650"/>
                    <a:pt x="1631" y="868"/>
                  </a:cubicBezTo>
                  <a:cubicBezTo>
                    <a:pt x="1606" y="886"/>
                    <a:pt x="1586" y="903"/>
                    <a:pt x="1571" y="916"/>
                  </a:cubicBezTo>
                  <a:lnTo>
                    <a:pt x="1571" y="916"/>
                  </a:lnTo>
                  <a:cubicBezTo>
                    <a:pt x="1551" y="909"/>
                    <a:pt x="1530" y="899"/>
                    <a:pt x="1510" y="888"/>
                  </a:cubicBezTo>
                  <a:lnTo>
                    <a:pt x="1510" y="888"/>
                  </a:lnTo>
                  <a:cubicBezTo>
                    <a:pt x="1682" y="717"/>
                    <a:pt x="1899" y="578"/>
                    <a:pt x="2158" y="526"/>
                  </a:cubicBezTo>
                  <a:cubicBezTo>
                    <a:pt x="2193" y="521"/>
                    <a:pt x="2224" y="519"/>
                    <a:pt x="2252" y="519"/>
                  </a:cubicBezTo>
                  <a:close/>
                  <a:moveTo>
                    <a:pt x="2346" y="1080"/>
                  </a:moveTo>
                  <a:cubicBezTo>
                    <a:pt x="2345" y="1082"/>
                    <a:pt x="2345" y="1083"/>
                    <a:pt x="2344" y="1085"/>
                  </a:cubicBezTo>
                  <a:cubicBezTo>
                    <a:pt x="2152" y="1525"/>
                    <a:pt x="1813" y="1941"/>
                    <a:pt x="1349" y="1986"/>
                  </a:cubicBezTo>
                  <a:lnTo>
                    <a:pt x="1349" y="1986"/>
                  </a:lnTo>
                  <a:cubicBezTo>
                    <a:pt x="1329" y="1936"/>
                    <a:pt x="1310" y="1889"/>
                    <a:pt x="1290" y="1829"/>
                  </a:cubicBezTo>
                  <a:cubicBezTo>
                    <a:pt x="1290" y="1798"/>
                    <a:pt x="1290" y="1767"/>
                    <a:pt x="1321" y="1736"/>
                  </a:cubicBezTo>
                  <a:cubicBezTo>
                    <a:pt x="1326" y="1726"/>
                    <a:pt x="1330" y="1716"/>
                    <a:pt x="1334" y="1707"/>
                  </a:cubicBezTo>
                  <a:lnTo>
                    <a:pt x="1334" y="1707"/>
                  </a:lnTo>
                  <a:cubicBezTo>
                    <a:pt x="1452" y="1672"/>
                    <a:pt x="1563" y="1620"/>
                    <a:pt x="1662" y="1550"/>
                  </a:cubicBezTo>
                  <a:cubicBezTo>
                    <a:pt x="1757" y="1487"/>
                    <a:pt x="1795" y="1416"/>
                    <a:pt x="1781" y="1357"/>
                  </a:cubicBezTo>
                  <a:lnTo>
                    <a:pt x="1781" y="1357"/>
                  </a:lnTo>
                  <a:cubicBezTo>
                    <a:pt x="1984" y="1293"/>
                    <a:pt x="2177" y="1198"/>
                    <a:pt x="2346" y="1080"/>
                  </a:cubicBezTo>
                  <a:close/>
                  <a:moveTo>
                    <a:pt x="2800" y="0"/>
                  </a:moveTo>
                  <a:cubicBezTo>
                    <a:pt x="1895" y="0"/>
                    <a:pt x="1020" y="374"/>
                    <a:pt x="390" y="1054"/>
                  </a:cubicBezTo>
                  <a:cubicBezTo>
                    <a:pt x="328" y="1116"/>
                    <a:pt x="297" y="1178"/>
                    <a:pt x="390" y="1240"/>
                  </a:cubicBezTo>
                  <a:cubicBezTo>
                    <a:pt x="484" y="1301"/>
                    <a:pt x="587" y="1349"/>
                    <a:pt x="694" y="1383"/>
                  </a:cubicBezTo>
                  <a:lnTo>
                    <a:pt x="694" y="1383"/>
                  </a:lnTo>
                  <a:cubicBezTo>
                    <a:pt x="435" y="1496"/>
                    <a:pt x="218" y="1680"/>
                    <a:pt x="142" y="1953"/>
                  </a:cubicBezTo>
                  <a:cubicBezTo>
                    <a:pt x="0" y="2398"/>
                    <a:pt x="347" y="2500"/>
                    <a:pt x="708" y="2500"/>
                  </a:cubicBezTo>
                  <a:cubicBezTo>
                    <a:pt x="901" y="2500"/>
                    <a:pt x="1098" y="2471"/>
                    <a:pt x="1228" y="2450"/>
                  </a:cubicBezTo>
                  <a:cubicBezTo>
                    <a:pt x="2406" y="2263"/>
                    <a:pt x="3523" y="1426"/>
                    <a:pt x="3523" y="154"/>
                  </a:cubicBezTo>
                  <a:cubicBezTo>
                    <a:pt x="3492" y="123"/>
                    <a:pt x="3461" y="92"/>
                    <a:pt x="3430" y="61"/>
                  </a:cubicBezTo>
                  <a:cubicBezTo>
                    <a:pt x="3220" y="20"/>
                    <a:pt x="3009" y="0"/>
                    <a:pt x="2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53"/>
            <p:cNvSpPr/>
            <p:nvPr/>
          </p:nvSpPr>
          <p:spPr>
            <a:xfrm>
              <a:off x="608800" y="2023775"/>
              <a:ext cx="93075" cy="63850"/>
            </a:xfrm>
            <a:custGeom>
              <a:rect b="b" l="l" r="r" t="t"/>
              <a:pathLst>
                <a:path extrusionOk="0" h="2554" w="3723">
                  <a:moveTo>
                    <a:pt x="2475" y="593"/>
                  </a:moveTo>
                  <a:cubicBezTo>
                    <a:pt x="2495" y="593"/>
                    <a:pt x="2514" y="593"/>
                    <a:pt x="2534" y="594"/>
                  </a:cubicBezTo>
                  <a:lnTo>
                    <a:pt x="2534" y="594"/>
                  </a:lnTo>
                  <a:cubicBezTo>
                    <a:pt x="2478" y="780"/>
                    <a:pt x="2398" y="959"/>
                    <a:pt x="2296" y="1122"/>
                  </a:cubicBezTo>
                  <a:lnTo>
                    <a:pt x="2296" y="1122"/>
                  </a:lnTo>
                  <a:cubicBezTo>
                    <a:pt x="2260" y="1063"/>
                    <a:pt x="2150" y="1034"/>
                    <a:pt x="2013" y="1030"/>
                  </a:cubicBezTo>
                  <a:lnTo>
                    <a:pt x="2013" y="1030"/>
                  </a:lnTo>
                  <a:cubicBezTo>
                    <a:pt x="1950" y="986"/>
                    <a:pt x="1856" y="965"/>
                    <a:pt x="1768" y="965"/>
                  </a:cubicBezTo>
                  <a:cubicBezTo>
                    <a:pt x="1679" y="965"/>
                    <a:pt x="1590" y="970"/>
                    <a:pt x="1501" y="981"/>
                  </a:cubicBezTo>
                  <a:lnTo>
                    <a:pt x="1501" y="981"/>
                  </a:lnTo>
                  <a:cubicBezTo>
                    <a:pt x="1593" y="864"/>
                    <a:pt x="1713" y="776"/>
                    <a:pt x="1861" y="717"/>
                  </a:cubicBezTo>
                  <a:cubicBezTo>
                    <a:pt x="2048" y="634"/>
                    <a:pt x="2261" y="593"/>
                    <a:pt x="2475" y="593"/>
                  </a:cubicBezTo>
                  <a:close/>
                  <a:moveTo>
                    <a:pt x="1817" y="1652"/>
                  </a:moveTo>
                  <a:cubicBezTo>
                    <a:pt x="1621" y="1799"/>
                    <a:pt x="1394" y="1902"/>
                    <a:pt x="1146" y="1942"/>
                  </a:cubicBezTo>
                  <a:lnTo>
                    <a:pt x="1146" y="1942"/>
                  </a:lnTo>
                  <a:cubicBezTo>
                    <a:pt x="1156" y="1900"/>
                    <a:pt x="1169" y="1856"/>
                    <a:pt x="1183" y="1813"/>
                  </a:cubicBezTo>
                  <a:lnTo>
                    <a:pt x="1183" y="1813"/>
                  </a:lnTo>
                  <a:cubicBezTo>
                    <a:pt x="1183" y="1813"/>
                    <a:pt x="1184" y="1813"/>
                    <a:pt x="1184" y="1813"/>
                  </a:cubicBezTo>
                  <a:cubicBezTo>
                    <a:pt x="1403" y="1813"/>
                    <a:pt x="1622" y="1755"/>
                    <a:pt x="1817" y="1652"/>
                  </a:cubicBezTo>
                  <a:close/>
                  <a:moveTo>
                    <a:pt x="2849" y="1"/>
                  </a:moveTo>
                  <a:cubicBezTo>
                    <a:pt x="2471" y="1"/>
                    <a:pt x="2098" y="69"/>
                    <a:pt x="1737" y="189"/>
                  </a:cubicBezTo>
                  <a:cubicBezTo>
                    <a:pt x="1303" y="345"/>
                    <a:pt x="497" y="686"/>
                    <a:pt x="310" y="1151"/>
                  </a:cubicBezTo>
                  <a:cubicBezTo>
                    <a:pt x="233" y="1305"/>
                    <a:pt x="258" y="1428"/>
                    <a:pt x="337" y="1524"/>
                  </a:cubicBezTo>
                  <a:lnTo>
                    <a:pt x="337" y="1524"/>
                  </a:lnTo>
                  <a:cubicBezTo>
                    <a:pt x="129" y="1749"/>
                    <a:pt x="0" y="2039"/>
                    <a:pt x="0" y="2392"/>
                  </a:cubicBezTo>
                  <a:cubicBezTo>
                    <a:pt x="0" y="2547"/>
                    <a:pt x="248" y="2547"/>
                    <a:pt x="341" y="2547"/>
                  </a:cubicBezTo>
                  <a:cubicBezTo>
                    <a:pt x="411" y="2551"/>
                    <a:pt x="480" y="2554"/>
                    <a:pt x="549" y="2554"/>
                  </a:cubicBezTo>
                  <a:cubicBezTo>
                    <a:pt x="1944" y="2554"/>
                    <a:pt x="3366" y="1671"/>
                    <a:pt x="3692" y="283"/>
                  </a:cubicBezTo>
                  <a:cubicBezTo>
                    <a:pt x="3723" y="127"/>
                    <a:pt x="3567" y="65"/>
                    <a:pt x="3474" y="65"/>
                  </a:cubicBezTo>
                  <a:cubicBezTo>
                    <a:pt x="3266" y="21"/>
                    <a:pt x="3057" y="1"/>
                    <a:pt x="2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53"/>
            <p:cNvSpPr/>
            <p:nvPr/>
          </p:nvSpPr>
          <p:spPr>
            <a:xfrm>
              <a:off x="364525" y="2209500"/>
              <a:ext cx="76800" cy="52900"/>
            </a:xfrm>
            <a:custGeom>
              <a:rect b="b" l="l" r="r" t="t"/>
              <a:pathLst>
                <a:path extrusionOk="0" h="2116" w="3072">
                  <a:moveTo>
                    <a:pt x="1846" y="949"/>
                  </a:moveTo>
                  <a:lnTo>
                    <a:pt x="1846" y="949"/>
                  </a:lnTo>
                  <a:cubicBezTo>
                    <a:pt x="1852" y="978"/>
                    <a:pt x="1858" y="1009"/>
                    <a:pt x="1861" y="1043"/>
                  </a:cubicBezTo>
                  <a:cubicBezTo>
                    <a:pt x="1861" y="1167"/>
                    <a:pt x="1830" y="1260"/>
                    <a:pt x="1799" y="1384"/>
                  </a:cubicBezTo>
                  <a:cubicBezTo>
                    <a:pt x="1771" y="1441"/>
                    <a:pt x="1635" y="1579"/>
                    <a:pt x="1616" y="1648"/>
                  </a:cubicBezTo>
                  <a:lnTo>
                    <a:pt x="1616" y="1648"/>
                  </a:lnTo>
                  <a:lnTo>
                    <a:pt x="1520" y="1632"/>
                  </a:lnTo>
                  <a:cubicBezTo>
                    <a:pt x="1385" y="1578"/>
                    <a:pt x="1250" y="1524"/>
                    <a:pt x="1156" y="1449"/>
                  </a:cubicBezTo>
                  <a:lnTo>
                    <a:pt x="1156" y="1449"/>
                  </a:lnTo>
                  <a:cubicBezTo>
                    <a:pt x="1217" y="1318"/>
                    <a:pt x="1294" y="1197"/>
                    <a:pt x="1384" y="1089"/>
                  </a:cubicBezTo>
                  <a:lnTo>
                    <a:pt x="1384" y="1089"/>
                  </a:lnTo>
                  <a:cubicBezTo>
                    <a:pt x="1543" y="1062"/>
                    <a:pt x="1700" y="1015"/>
                    <a:pt x="1846" y="949"/>
                  </a:cubicBezTo>
                  <a:close/>
                  <a:moveTo>
                    <a:pt x="1675" y="1628"/>
                  </a:moveTo>
                  <a:cubicBezTo>
                    <a:pt x="1686" y="1628"/>
                    <a:pt x="1697" y="1637"/>
                    <a:pt x="1706" y="1663"/>
                  </a:cubicBezTo>
                  <a:lnTo>
                    <a:pt x="1635" y="1651"/>
                  </a:lnTo>
                  <a:lnTo>
                    <a:pt x="1635" y="1651"/>
                  </a:lnTo>
                  <a:cubicBezTo>
                    <a:pt x="1647" y="1640"/>
                    <a:pt x="1661" y="1628"/>
                    <a:pt x="1675" y="1628"/>
                  </a:cubicBezTo>
                  <a:close/>
                  <a:moveTo>
                    <a:pt x="2053" y="0"/>
                  </a:moveTo>
                  <a:cubicBezTo>
                    <a:pt x="1957" y="0"/>
                    <a:pt x="1860" y="7"/>
                    <a:pt x="1768" y="19"/>
                  </a:cubicBezTo>
                  <a:cubicBezTo>
                    <a:pt x="1281" y="110"/>
                    <a:pt x="555" y="381"/>
                    <a:pt x="558" y="978"/>
                  </a:cubicBezTo>
                  <a:lnTo>
                    <a:pt x="558" y="978"/>
                  </a:lnTo>
                  <a:cubicBezTo>
                    <a:pt x="349" y="1187"/>
                    <a:pt x="170" y="1428"/>
                    <a:pt x="31" y="1694"/>
                  </a:cubicBezTo>
                  <a:cubicBezTo>
                    <a:pt x="0" y="1725"/>
                    <a:pt x="0" y="1787"/>
                    <a:pt x="62" y="1787"/>
                  </a:cubicBezTo>
                  <a:cubicBezTo>
                    <a:pt x="406" y="2004"/>
                    <a:pt x="802" y="2116"/>
                    <a:pt x="1202" y="2116"/>
                  </a:cubicBezTo>
                  <a:cubicBezTo>
                    <a:pt x="1488" y="2116"/>
                    <a:pt x="1776" y="2059"/>
                    <a:pt x="2047" y="1942"/>
                  </a:cubicBezTo>
                  <a:cubicBezTo>
                    <a:pt x="2575" y="1725"/>
                    <a:pt x="3071" y="1291"/>
                    <a:pt x="2978" y="670"/>
                  </a:cubicBezTo>
                  <a:cubicBezTo>
                    <a:pt x="2902" y="140"/>
                    <a:pt x="2477" y="0"/>
                    <a:pt x="2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6" name="Google Shape;1146;p53"/>
          <p:cNvSpPr txBox="1"/>
          <p:nvPr>
            <p:ph idx="1" type="subTitle"/>
          </p:nvPr>
        </p:nvSpPr>
        <p:spPr>
          <a:xfrm>
            <a:off x="1724025" y="2417350"/>
            <a:ext cx="35691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7" name="Google Shape;1147;p53"/>
          <p:cNvSpPr/>
          <p:nvPr/>
        </p:nvSpPr>
        <p:spPr>
          <a:xfrm rot="2123667">
            <a:off x="-854597" y="2677036"/>
            <a:ext cx="2002427" cy="1790427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"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54"/>
          <p:cNvSpPr txBox="1"/>
          <p:nvPr>
            <p:ph type="title"/>
          </p:nvPr>
        </p:nvSpPr>
        <p:spPr>
          <a:xfrm>
            <a:off x="714300" y="54575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50" name="Google Shape;1150;p54"/>
          <p:cNvSpPr txBox="1"/>
          <p:nvPr>
            <p:ph idx="1" type="body"/>
          </p:nvPr>
        </p:nvSpPr>
        <p:spPr>
          <a:xfrm>
            <a:off x="714300" y="1734450"/>
            <a:ext cx="2808000" cy="25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1151" name="Google Shape;1151;p54"/>
          <p:cNvGrpSpPr/>
          <p:nvPr/>
        </p:nvGrpSpPr>
        <p:grpSpPr>
          <a:xfrm flipH="1">
            <a:off x="-830528" y="3821441"/>
            <a:ext cx="3239372" cy="1780558"/>
            <a:chOff x="4178350" y="2375050"/>
            <a:chExt cx="938350" cy="515775"/>
          </a:xfrm>
        </p:grpSpPr>
        <p:sp>
          <p:nvSpPr>
            <p:cNvPr id="1152" name="Google Shape;1152;p54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54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54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54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54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54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54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9" name="Google Shape;1159;p54"/>
          <p:cNvGrpSpPr/>
          <p:nvPr/>
        </p:nvGrpSpPr>
        <p:grpSpPr>
          <a:xfrm>
            <a:off x="1816335" y="3884955"/>
            <a:ext cx="881125" cy="1554173"/>
            <a:chOff x="2797700" y="3217325"/>
            <a:chExt cx="682725" cy="1204225"/>
          </a:xfrm>
        </p:grpSpPr>
        <p:sp>
          <p:nvSpPr>
            <p:cNvPr id="1160" name="Google Shape;1160;p54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54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54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54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54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54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54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7" name="Google Shape;1167;p54"/>
          <p:cNvSpPr/>
          <p:nvPr/>
        </p:nvSpPr>
        <p:spPr>
          <a:xfrm>
            <a:off x="79575" y="3338363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8" name="Google Shape;1168;p54"/>
          <p:cNvGrpSpPr/>
          <p:nvPr/>
        </p:nvGrpSpPr>
        <p:grpSpPr>
          <a:xfrm rot="9556908">
            <a:off x="2671536" y="-1109002"/>
            <a:ext cx="1044883" cy="1676392"/>
            <a:chOff x="2402100" y="3854125"/>
            <a:chExt cx="435600" cy="698825"/>
          </a:xfrm>
        </p:grpSpPr>
        <p:sp>
          <p:nvSpPr>
            <p:cNvPr id="1169" name="Google Shape;1169;p54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54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54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54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54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54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54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54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54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54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54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54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54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2" name="Google Shape;1182;p54"/>
          <p:cNvSpPr txBox="1"/>
          <p:nvPr>
            <p:ph idx="2" type="title"/>
          </p:nvPr>
        </p:nvSpPr>
        <p:spPr>
          <a:xfrm>
            <a:off x="714300" y="899125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 Medium"/>
              <a:buNone/>
              <a:defRPr sz="1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1185" name="Google Shape;1185;p55"/>
          <p:cNvGrpSpPr/>
          <p:nvPr/>
        </p:nvGrpSpPr>
        <p:grpSpPr>
          <a:xfrm flipH="1" rot="10800000">
            <a:off x="4571990" y="-432411"/>
            <a:ext cx="5995306" cy="3699551"/>
            <a:chOff x="4178350" y="2375050"/>
            <a:chExt cx="938350" cy="515775"/>
          </a:xfrm>
        </p:grpSpPr>
        <p:sp>
          <p:nvSpPr>
            <p:cNvPr id="1186" name="Google Shape;1186;p55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55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55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55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55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55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55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3" name="Google Shape;1193;p55"/>
          <p:cNvSpPr txBox="1"/>
          <p:nvPr>
            <p:ph type="title"/>
          </p:nvPr>
        </p:nvSpPr>
        <p:spPr>
          <a:xfrm>
            <a:off x="5953125" y="526350"/>
            <a:ext cx="2476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194" name="Google Shape;1194;p55"/>
          <p:cNvGrpSpPr/>
          <p:nvPr/>
        </p:nvGrpSpPr>
        <p:grpSpPr>
          <a:xfrm>
            <a:off x="-1130481" y="4057287"/>
            <a:ext cx="4742310" cy="2138883"/>
            <a:chOff x="5619200" y="4458200"/>
            <a:chExt cx="1647150" cy="742900"/>
          </a:xfrm>
        </p:grpSpPr>
        <p:sp>
          <p:nvSpPr>
            <p:cNvPr id="1195" name="Google Shape;1195;p55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55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55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55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55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0" name="Google Shape;1200;p55"/>
          <p:cNvGrpSpPr/>
          <p:nvPr/>
        </p:nvGrpSpPr>
        <p:grpSpPr>
          <a:xfrm rot="2025103">
            <a:off x="3868157" y="4340549"/>
            <a:ext cx="1166943" cy="1841636"/>
            <a:chOff x="322650" y="2571325"/>
            <a:chExt cx="573100" cy="904450"/>
          </a:xfrm>
        </p:grpSpPr>
        <p:sp>
          <p:nvSpPr>
            <p:cNvPr id="1201" name="Google Shape;1201;p55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55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55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55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55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55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55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8" name="Google Shape;1208;p55"/>
          <p:cNvGrpSpPr/>
          <p:nvPr/>
        </p:nvGrpSpPr>
        <p:grpSpPr>
          <a:xfrm>
            <a:off x="4347838" y="95238"/>
            <a:ext cx="700450" cy="636075"/>
            <a:chOff x="3652400" y="3788700"/>
            <a:chExt cx="700450" cy="636075"/>
          </a:xfrm>
        </p:grpSpPr>
        <p:sp>
          <p:nvSpPr>
            <p:cNvPr id="1209" name="Google Shape;1209;p55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55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55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55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55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55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55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55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55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55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55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55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55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55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55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4" name="Google Shape;1224;p55"/>
          <p:cNvGrpSpPr/>
          <p:nvPr/>
        </p:nvGrpSpPr>
        <p:grpSpPr>
          <a:xfrm>
            <a:off x="-210841" y="2666472"/>
            <a:ext cx="1039446" cy="2836051"/>
            <a:chOff x="10084800" y="4174013"/>
            <a:chExt cx="585175" cy="1594900"/>
          </a:xfrm>
        </p:grpSpPr>
        <p:sp>
          <p:nvSpPr>
            <p:cNvPr id="1225" name="Google Shape;1225;p55"/>
            <p:cNvSpPr/>
            <p:nvPr/>
          </p:nvSpPr>
          <p:spPr>
            <a:xfrm>
              <a:off x="10201075" y="4663100"/>
              <a:ext cx="103750" cy="217325"/>
            </a:xfrm>
            <a:custGeom>
              <a:rect b="b" l="l" r="r" t="t"/>
              <a:pathLst>
                <a:path extrusionOk="0" h="8693" w="4150">
                  <a:moveTo>
                    <a:pt x="430" y="0"/>
                  </a:moveTo>
                  <a:cubicBezTo>
                    <a:pt x="247" y="0"/>
                    <a:pt x="0" y="124"/>
                    <a:pt x="44" y="233"/>
                  </a:cubicBezTo>
                  <a:cubicBezTo>
                    <a:pt x="1595" y="2839"/>
                    <a:pt x="2774" y="5661"/>
                    <a:pt x="3549" y="8608"/>
                  </a:cubicBezTo>
                  <a:cubicBezTo>
                    <a:pt x="3559" y="8668"/>
                    <a:pt x="3626" y="8692"/>
                    <a:pt x="3710" y="8692"/>
                  </a:cubicBezTo>
                  <a:cubicBezTo>
                    <a:pt x="3890" y="8692"/>
                    <a:pt x="4150" y="8580"/>
                    <a:pt x="4108" y="8453"/>
                  </a:cubicBezTo>
                  <a:cubicBezTo>
                    <a:pt x="3332" y="5506"/>
                    <a:pt x="2153" y="2684"/>
                    <a:pt x="602" y="78"/>
                  </a:cubicBezTo>
                  <a:cubicBezTo>
                    <a:pt x="575" y="22"/>
                    <a:pt x="508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26" name="Google Shape;1226;p55"/>
            <p:cNvGrpSpPr/>
            <p:nvPr/>
          </p:nvGrpSpPr>
          <p:grpSpPr>
            <a:xfrm>
              <a:off x="10084800" y="4174013"/>
              <a:ext cx="585175" cy="1594900"/>
              <a:chOff x="1833925" y="1604075"/>
              <a:chExt cx="585175" cy="1594900"/>
            </a:xfrm>
          </p:grpSpPr>
          <p:sp>
            <p:nvSpPr>
              <p:cNvPr id="1227" name="Google Shape;1227;p55"/>
              <p:cNvSpPr/>
              <p:nvPr/>
            </p:nvSpPr>
            <p:spPr>
              <a:xfrm>
                <a:off x="2027925" y="1604075"/>
                <a:ext cx="134950" cy="358975"/>
              </a:xfrm>
              <a:custGeom>
                <a:rect b="b" l="l" r="r" t="t"/>
                <a:pathLst>
                  <a:path extrusionOk="0" h="14359" w="5398">
                    <a:moveTo>
                      <a:pt x="4094" y="880"/>
                    </a:moveTo>
                    <a:cubicBezTo>
                      <a:pt x="3945" y="5093"/>
                      <a:pt x="4596" y="9613"/>
                      <a:pt x="2427" y="13385"/>
                    </a:cubicBezTo>
                    <a:lnTo>
                      <a:pt x="2427" y="13385"/>
                    </a:lnTo>
                    <a:cubicBezTo>
                      <a:pt x="2404" y="11300"/>
                      <a:pt x="2747" y="9204"/>
                      <a:pt x="3413" y="7206"/>
                    </a:cubicBezTo>
                    <a:cubicBezTo>
                      <a:pt x="3437" y="7146"/>
                      <a:pt x="3367" y="7119"/>
                      <a:pt x="3269" y="7119"/>
                    </a:cubicBezTo>
                    <a:cubicBezTo>
                      <a:pt x="3115" y="7119"/>
                      <a:pt x="2892" y="7186"/>
                      <a:pt x="2854" y="7300"/>
                    </a:cubicBezTo>
                    <a:cubicBezTo>
                      <a:pt x="2236" y="9154"/>
                      <a:pt x="1896" y="11116"/>
                      <a:pt x="1869" y="13078"/>
                    </a:cubicBezTo>
                    <a:lnTo>
                      <a:pt x="1869" y="13078"/>
                    </a:lnTo>
                    <a:cubicBezTo>
                      <a:pt x="787" y="8892"/>
                      <a:pt x="1605" y="4426"/>
                      <a:pt x="4094" y="880"/>
                    </a:cubicBezTo>
                    <a:close/>
                    <a:moveTo>
                      <a:pt x="4552" y="1"/>
                    </a:moveTo>
                    <a:cubicBezTo>
                      <a:pt x="4409" y="1"/>
                      <a:pt x="4198" y="94"/>
                      <a:pt x="4157" y="134"/>
                    </a:cubicBezTo>
                    <a:cubicBezTo>
                      <a:pt x="993" y="4042"/>
                      <a:pt x="1" y="9285"/>
                      <a:pt x="1552" y="14062"/>
                    </a:cubicBezTo>
                    <a:cubicBezTo>
                      <a:pt x="1570" y="14107"/>
                      <a:pt x="1630" y="14126"/>
                      <a:pt x="1706" y="14126"/>
                    </a:cubicBezTo>
                    <a:cubicBezTo>
                      <a:pt x="1761" y="14126"/>
                      <a:pt x="1824" y="14116"/>
                      <a:pt x="1884" y="14099"/>
                    </a:cubicBezTo>
                    <a:lnTo>
                      <a:pt x="1884" y="14099"/>
                    </a:lnTo>
                    <a:cubicBezTo>
                      <a:pt x="1887" y="14159"/>
                      <a:pt x="1890" y="14219"/>
                      <a:pt x="1893" y="14279"/>
                    </a:cubicBezTo>
                    <a:cubicBezTo>
                      <a:pt x="1893" y="14337"/>
                      <a:pt x="1938" y="14358"/>
                      <a:pt x="2001" y="14358"/>
                    </a:cubicBezTo>
                    <a:cubicBezTo>
                      <a:pt x="2143" y="14358"/>
                      <a:pt x="2377" y="14250"/>
                      <a:pt x="2420" y="14186"/>
                    </a:cubicBezTo>
                    <a:cubicBezTo>
                      <a:pt x="5398" y="10060"/>
                      <a:pt x="4405" y="4880"/>
                      <a:pt x="4685" y="103"/>
                    </a:cubicBezTo>
                    <a:cubicBezTo>
                      <a:pt x="4685" y="27"/>
                      <a:pt x="4628" y="1"/>
                      <a:pt x="4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55"/>
              <p:cNvSpPr/>
              <p:nvPr/>
            </p:nvSpPr>
            <p:spPr>
              <a:xfrm>
                <a:off x="1884475" y="1870300"/>
                <a:ext cx="202725" cy="108300"/>
              </a:xfrm>
              <a:custGeom>
                <a:rect b="b" l="l" r="r" t="t"/>
                <a:pathLst>
                  <a:path extrusionOk="0" h="4332" w="8109">
                    <a:moveTo>
                      <a:pt x="922" y="458"/>
                    </a:moveTo>
                    <a:lnTo>
                      <a:pt x="922" y="458"/>
                    </a:lnTo>
                    <a:cubicBezTo>
                      <a:pt x="3198" y="721"/>
                      <a:pt x="5543" y="1701"/>
                      <a:pt x="7171" y="3337"/>
                    </a:cubicBezTo>
                    <a:lnTo>
                      <a:pt x="7171" y="3337"/>
                    </a:lnTo>
                    <a:cubicBezTo>
                      <a:pt x="6422" y="3643"/>
                      <a:pt x="5661" y="3879"/>
                      <a:pt x="4930" y="3879"/>
                    </a:cubicBezTo>
                    <a:cubicBezTo>
                      <a:pt x="4155" y="3879"/>
                      <a:pt x="3415" y="3614"/>
                      <a:pt x="2761" y="2885"/>
                    </a:cubicBezTo>
                    <a:cubicBezTo>
                      <a:pt x="2088" y="2132"/>
                      <a:pt x="1509" y="1262"/>
                      <a:pt x="922" y="458"/>
                    </a:cubicBezTo>
                    <a:close/>
                    <a:moveTo>
                      <a:pt x="496" y="1"/>
                    </a:moveTo>
                    <a:cubicBezTo>
                      <a:pt x="372" y="1"/>
                      <a:pt x="0" y="125"/>
                      <a:pt x="155" y="311"/>
                    </a:cubicBezTo>
                    <a:cubicBezTo>
                      <a:pt x="1117" y="1614"/>
                      <a:pt x="2078" y="3537"/>
                      <a:pt x="3629" y="4126"/>
                    </a:cubicBezTo>
                    <a:cubicBezTo>
                      <a:pt x="4013" y="4271"/>
                      <a:pt x="4399" y="4332"/>
                      <a:pt x="4784" y="4332"/>
                    </a:cubicBezTo>
                    <a:cubicBezTo>
                      <a:pt x="5697" y="4332"/>
                      <a:pt x="6601" y="3990"/>
                      <a:pt x="7445" y="3627"/>
                    </a:cubicBezTo>
                    <a:lnTo>
                      <a:pt x="7445" y="3627"/>
                    </a:lnTo>
                    <a:cubicBezTo>
                      <a:pt x="7456" y="3638"/>
                      <a:pt x="7466" y="3650"/>
                      <a:pt x="7476" y="3661"/>
                    </a:cubicBezTo>
                    <a:cubicBezTo>
                      <a:pt x="7517" y="3710"/>
                      <a:pt x="7585" y="3731"/>
                      <a:pt x="7658" y="3731"/>
                    </a:cubicBezTo>
                    <a:cubicBezTo>
                      <a:pt x="7861" y="3731"/>
                      <a:pt x="8109" y="3572"/>
                      <a:pt x="7972" y="3413"/>
                    </a:cubicBezTo>
                    <a:lnTo>
                      <a:pt x="8003" y="3413"/>
                    </a:lnTo>
                    <a:cubicBezTo>
                      <a:pt x="7964" y="3369"/>
                      <a:pt x="7924" y="3326"/>
                      <a:pt x="7884" y="3283"/>
                    </a:cubicBezTo>
                    <a:lnTo>
                      <a:pt x="7884" y="3283"/>
                    </a:lnTo>
                    <a:cubicBezTo>
                      <a:pt x="7871" y="3254"/>
                      <a:pt x="7846" y="3228"/>
                      <a:pt x="7814" y="3208"/>
                    </a:cubicBezTo>
                    <a:lnTo>
                      <a:pt x="7814" y="3208"/>
                    </a:lnTo>
                    <a:cubicBezTo>
                      <a:pt x="5950" y="1259"/>
                      <a:pt x="3165" y="180"/>
                      <a:pt x="4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55"/>
              <p:cNvSpPr/>
              <p:nvPr/>
            </p:nvSpPr>
            <p:spPr>
              <a:xfrm>
                <a:off x="2086025" y="1908300"/>
                <a:ext cx="295550" cy="250075"/>
              </a:xfrm>
              <a:custGeom>
                <a:rect b="b" l="l" r="r" t="t"/>
                <a:pathLst>
                  <a:path extrusionOk="0" h="10003" w="11822">
                    <a:moveTo>
                      <a:pt x="10439" y="159"/>
                    </a:moveTo>
                    <a:cubicBezTo>
                      <a:pt x="10598" y="159"/>
                      <a:pt x="10713" y="195"/>
                      <a:pt x="10767" y="280"/>
                    </a:cubicBezTo>
                    <a:cubicBezTo>
                      <a:pt x="11108" y="745"/>
                      <a:pt x="10426" y="1427"/>
                      <a:pt x="10177" y="1800"/>
                    </a:cubicBezTo>
                    <a:cubicBezTo>
                      <a:pt x="8750" y="3971"/>
                      <a:pt x="7541" y="6453"/>
                      <a:pt x="5183" y="7693"/>
                    </a:cubicBezTo>
                    <a:cubicBezTo>
                      <a:pt x="3882" y="8381"/>
                      <a:pt x="2425" y="8563"/>
                      <a:pt x="1105" y="9132"/>
                    </a:cubicBezTo>
                    <a:lnTo>
                      <a:pt x="1105" y="9132"/>
                    </a:lnTo>
                    <a:cubicBezTo>
                      <a:pt x="1736" y="7296"/>
                      <a:pt x="2678" y="5568"/>
                      <a:pt x="3911" y="4033"/>
                    </a:cubicBezTo>
                    <a:cubicBezTo>
                      <a:pt x="4656" y="3133"/>
                      <a:pt x="5587" y="2327"/>
                      <a:pt x="6579" y="1707"/>
                    </a:cubicBezTo>
                    <a:cubicBezTo>
                      <a:pt x="6951" y="1467"/>
                      <a:pt x="9485" y="159"/>
                      <a:pt x="10439" y="159"/>
                    </a:cubicBezTo>
                    <a:close/>
                    <a:moveTo>
                      <a:pt x="11635" y="1"/>
                    </a:moveTo>
                    <a:cubicBezTo>
                      <a:pt x="5999" y="180"/>
                      <a:pt x="2247" y="4445"/>
                      <a:pt x="489" y="9435"/>
                    </a:cubicBezTo>
                    <a:lnTo>
                      <a:pt x="489" y="9435"/>
                    </a:lnTo>
                    <a:cubicBezTo>
                      <a:pt x="356" y="9510"/>
                      <a:pt x="225" y="9591"/>
                      <a:pt x="96" y="9679"/>
                    </a:cubicBezTo>
                    <a:cubicBezTo>
                      <a:pt x="1" y="9747"/>
                      <a:pt x="55" y="9773"/>
                      <a:pt x="154" y="9773"/>
                    </a:cubicBezTo>
                    <a:cubicBezTo>
                      <a:pt x="221" y="9773"/>
                      <a:pt x="309" y="9761"/>
                      <a:pt x="384" y="9742"/>
                    </a:cubicBezTo>
                    <a:lnTo>
                      <a:pt x="384" y="9742"/>
                    </a:lnTo>
                    <a:cubicBezTo>
                      <a:pt x="360" y="9814"/>
                      <a:pt x="336" y="9886"/>
                      <a:pt x="313" y="9958"/>
                    </a:cubicBezTo>
                    <a:cubicBezTo>
                      <a:pt x="303" y="9989"/>
                      <a:pt x="355" y="10002"/>
                      <a:pt x="430" y="10002"/>
                    </a:cubicBezTo>
                    <a:cubicBezTo>
                      <a:pt x="582" y="10002"/>
                      <a:pt x="830" y="9947"/>
                      <a:pt x="872" y="9865"/>
                    </a:cubicBezTo>
                    <a:cubicBezTo>
                      <a:pt x="919" y="9704"/>
                      <a:pt x="969" y="9543"/>
                      <a:pt x="1021" y="9384"/>
                    </a:cubicBezTo>
                    <a:lnTo>
                      <a:pt x="1021" y="9384"/>
                    </a:lnTo>
                    <a:cubicBezTo>
                      <a:pt x="2994" y="8323"/>
                      <a:pt x="5268" y="8487"/>
                      <a:pt x="7013" y="6856"/>
                    </a:cubicBezTo>
                    <a:cubicBezTo>
                      <a:pt x="8999" y="4995"/>
                      <a:pt x="10332" y="2327"/>
                      <a:pt x="11790" y="63"/>
                    </a:cubicBezTo>
                    <a:cubicBezTo>
                      <a:pt x="11821" y="1"/>
                      <a:pt x="11635" y="1"/>
                      <a:pt x="116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55"/>
              <p:cNvSpPr/>
              <p:nvPr/>
            </p:nvSpPr>
            <p:spPr>
              <a:xfrm>
                <a:off x="2085050" y="2026925"/>
                <a:ext cx="159325" cy="134975"/>
              </a:xfrm>
              <a:custGeom>
                <a:rect b="b" l="l" r="r" t="t"/>
                <a:pathLst>
                  <a:path extrusionOk="0" h="5399" w="6373">
                    <a:moveTo>
                      <a:pt x="6219" y="0"/>
                    </a:moveTo>
                    <a:cubicBezTo>
                      <a:pt x="6093" y="0"/>
                      <a:pt x="5895" y="42"/>
                      <a:pt x="5843" y="95"/>
                    </a:cubicBezTo>
                    <a:cubicBezTo>
                      <a:pt x="3609" y="1521"/>
                      <a:pt x="1345" y="3010"/>
                      <a:pt x="11" y="5368"/>
                    </a:cubicBezTo>
                    <a:cubicBezTo>
                      <a:pt x="1" y="5388"/>
                      <a:pt x="49" y="5399"/>
                      <a:pt x="121" y="5399"/>
                    </a:cubicBezTo>
                    <a:cubicBezTo>
                      <a:pt x="266" y="5399"/>
                      <a:pt x="507" y="5357"/>
                      <a:pt x="569" y="5275"/>
                    </a:cubicBezTo>
                    <a:cubicBezTo>
                      <a:pt x="1872" y="2948"/>
                      <a:pt x="4075" y="1490"/>
                      <a:pt x="6277" y="95"/>
                    </a:cubicBezTo>
                    <a:cubicBezTo>
                      <a:pt x="6373" y="26"/>
                      <a:pt x="6318" y="0"/>
                      <a:pt x="62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55"/>
              <p:cNvSpPr/>
              <p:nvPr/>
            </p:nvSpPr>
            <p:spPr>
              <a:xfrm>
                <a:off x="1884125" y="1950475"/>
                <a:ext cx="191100" cy="386625"/>
              </a:xfrm>
              <a:custGeom>
                <a:rect b="b" l="l" r="r" t="t"/>
                <a:pathLst>
                  <a:path extrusionOk="0" h="15465" w="7644">
                    <a:moveTo>
                      <a:pt x="910" y="1196"/>
                    </a:moveTo>
                    <a:lnTo>
                      <a:pt x="910" y="1196"/>
                    </a:lnTo>
                    <a:cubicBezTo>
                      <a:pt x="2660" y="3053"/>
                      <a:pt x="4391" y="4874"/>
                      <a:pt x="5163" y="7402"/>
                    </a:cubicBezTo>
                    <a:cubicBezTo>
                      <a:pt x="5809" y="9546"/>
                      <a:pt x="6240" y="11775"/>
                      <a:pt x="6437" y="14019"/>
                    </a:cubicBezTo>
                    <a:lnTo>
                      <a:pt x="6437" y="14019"/>
                    </a:lnTo>
                    <a:cubicBezTo>
                      <a:pt x="5962" y="13632"/>
                      <a:pt x="5458" y="13280"/>
                      <a:pt x="5008" y="12830"/>
                    </a:cubicBezTo>
                    <a:cubicBezTo>
                      <a:pt x="4016" y="11838"/>
                      <a:pt x="3581" y="10504"/>
                      <a:pt x="3178" y="9201"/>
                    </a:cubicBezTo>
                    <a:cubicBezTo>
                      <a:pt x="2388" y="6533"/>
                      <a:pt x="1646" y="3864"/>
                      <a:pt x="910" y="1196"/>
                    </a:cubicBezTo>
                    <a:close/>
                    <a:moveTo>
                      <a:pt x="421" y="1"/>
                    </a:moveTo>
                    <a:cubicBezTo>
                      <a:pt x="246" y="1"/>
                      <a:pt x="0" y="103"/>
                      <a:pt x="45" y="237"/>
                    </a:cubicBezTo>
                    <a:cubicBezTo>
                      <a:pt x="48" y="246"/>
                      <a:pt x="50" y="256"/>
                      <a:pt x="53" y="265"/>
                    </a:cubicBezTo>
                    <a:lnTo>
                      <a:pt x="53" y="265"/>
                    </a:lnTo>
                    <a:lnTo>
                      <a:pt x="45" y="268"/>
                    </a:lnTo>
                    <a:cubicBezTo>
                      <a:pt x="49" y="272"/>
                      <a:pt x="53" y="277"/>
                      <a:pt x="58" y="281"/>
                    </a:cubicBezTo>
                    <a:lnTo>
                      <a:pt x="58" y="281"/>
                    </a:lnTo>
                    <a:cubicBezTo>
                      <a:pt x="952" y="3462"/>
                      <a:pt x="1756" y="6704"/>
                      <a:pt x="2806" y="9884"/>
                    </a:cubicBezTo>
                    <a:cubicBezTo>
                      <a:pt x="3085" y="10969"/>
                      <a:pt x="3612" y="11962"/>
                      <a:pt x="4295" y="12830"/>
                    </a:cubicBezTo>
                    <a:cubicBezTo>
                      <a:pt x="4947" y="13580"/>
                      <a:pt x="5808" y="14047"/>
                      <a:pt x="6493" y="14745"/>
                    </a:cubicBezTo>
                    <a:lnTo>
                      <a:pt x="6493" y="14745"/>
                    </a:lnTo>
                    <a:cubicBezTo>
                      <a:pt x="6507" y="14955"/>
                      <a:pt x="6518" y="15164"/>
                      <a:pt x="6528" y="15374"/>
                    </a:cubicBezTo>
                    <a:cubicBezTo>
                      <a:pt x="6528" y="15437"/>
                      <a:pt x="6593" y="15465"/>
                      <a:pt x="6678" y="15465"/>
                    </a:cubicBezTo>
                    <a:cubicBezTo>
                      <a:pt x="6780" y="15465"/>
                      <a:pt x="6911" y="15426"/>
                      <a:pt x="6997" y="15363"/>
                    </a:cubicBezTo>
                    <a:lnTo>
                      <a:pt x="6997" y="15363"/>
                    </a:lnTo>
                    <a:cubicBezTo>
                      <a:pt x="7006" y="15377"/>
                      <a:pt x="7015" y="15391"/>
                      <a:pt x="7024" y="15405"/>
                    </a:cubicBezTo>
                    <a:cubicBezTo>
                      <a:pt x="7049" y="15446"/>
                      <a:pt x="7105" y="15463"/>
                      <a:pt x="7172" y="15463"/>
                    </a:cubicBezTo>
                    <a:cubicBezTo>
                      <a:pt x="7363" y="15463"/>
                      <a:pt x="7643" y="15325"/>
                      <a:pt x="7552" y="15188"/>
                    </a:cubicBezTo>
                    <a:cubicBezTo>
                      <a:pt x="7400" y="14961"/>
                      <a:pt x="7232" y="14760"/>
                      <a:pt x="7053" y="14576"/>
                    </a:cubicBezTo>
                    <a:lnTo>
                      <a:pt x="7053" y="14576"/>
                    </a:lnTo>
                    <a:cubicBezTo>
                      <a:pt x="6888" y="11848"/>
                      <a:pt x="6398" y="9153"/>
                      <a:pt x="5535" y="6565"/>
                    </a:cubicBezTo>
                    <a:cubicBezTo>
                      <a:pt x="4641" y="3974"/>
                      <a:pt x="2429" y="2089"/>
                      <a:pt x="605" y="86"/>
                    </a:cubicBezTo>
                    <a:lnTo>
                      <a:pt x="605" y="86"/>
                    </a:lnTo>
                    <a:cubicBezTo>
                      <a:pt x="604" y="85"/>
                      <a:pt x="604" y="83"/>
                      <a:pt x="603" y="82"/>
                    </a:cubicBezTo>
                    <a:lnTo>
                      <a:pt x="601" y="82"/>
                    </a:lnTo>
                    <a:lnTo>
                      <a:pt x="601" y="82"/>
                    </a:lnTo>
                    <a:cubicBezTo>
                      <a:pt x="592" y="72"/>
                      <a:pt x="582" y="61"/>
                      <a:pt x="572" y="51"/>
                    </a:cubicBezTo>
                    <a:cubicBezTo>
                      <a:pt x="546" y="16"/>
                      <a:pt x="489" y="1"/>
                      <a:pt x="4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55"/>
              <p:cNvSpPr/>
              <p:nvPr/>
            </p:nvSpPr>
            <p:spPr>
              <a:xfrm>
                <a:off x="2047325" y="1954175"/>
                <a:ext cx="256350" cy="1244800"/>
              </a:xfrm>
              <a:custGeom>
                <a:rect b="b" l="l" r="r" t="t"/>
                <a:pathLst>
                  <a:path extrusionOk="0" h="49792" w="10254">
                    <a:moveTo>
                      <a:pt x="938" y="0"/>
                    </a:moveTo>
                    <a:cubicBezTo>
                      <a:pt x="748" y="0"/>
                      <a:pt x="510" y="168"/>
                      <a:pt x="620" y="368"/>
                    </a:cubicBezTo>
                    <a:cubicBezTo>
                      <a:pt x="1737" y="2384"/>
                      <a:pt x="2171" y="4742"/>
                      <a:pt x="1799" y="7037"/>
                    </a:cubicBezTo>
                    <a:cubicBezTo>
                      <a:pt x="1458" y="9022"/>
                      <a:pt x="496" y="10759"/>
                      <a:pt x="310" y="12807"/>
                    </a:cubicBezTo>
                    <a:cubicBezTo>
                      <a:pt x="0" y="16901"/>
                      <a:pt x="279" y="21058"/>
                      <a:pt x="1210" y="25090"/>
                    </a:cubicBezTo>
                    <a:cubicBezTo>
                      <a:pt x="2140" y="29340"/>
                      <a:pt x="2947" y="33714"/>
                      <a:pt x="4188" y="37901"/>
                    </a:cubicBezTo>
                    <a:cubicBezTo>
                      <a:pt x="5428" y="42120"/>
                      <a:pt x="7538" y="45904"/>
                      <a:pt x="9616" y="49688"/>
                    </a:cubicBezTo>
                    <a:cubicBezTo>
                      <a:pt x="9652" y="49761"/>
                      <a:pt x="9726" y="49791"/>
                      <a:pt x="9808" y="49791"/>
                    </a:cubicBezTo>
                    <a:cubicBezTo>
                      <a:pt x="10006" y="49791"/>
                      <a:pt x="10253" y="49616"/>
                      <a:pt x="10143" y="49440"/>
                    </a:cubicBezTo>
                    <a:cubicBezTo>
                      <a:pt x="7848" y="45346"/>
                      <a:pt x="5646" y="41220"/>
                      <a:pt x="4436" y="36660"/>
                    </a:cubicBezTo>
                    <a:cubicBezTo>
                      <a:pt x="3319" y="32380"/>
                      <a:pt x="2358" y="28006"/>
                      <a:pt x="1489" y="23632"/>
                    </a:cubicBezTo>
                    <a:cubicBezTo>
                      <a:pt x="620" y="19476"/>
                      <a:pt x="93" y="14109"/>
                      <a:pt x="1458" y="9984"/>
                    </a:cubicBezTo>
                    <a:cubicBezTo>
                      <a:pt x="2575" y="6510"/>
                      <a:pt x="2916" y="3470"/>
                      <a:pt x="1117" y="89"/>
                    </a:cubicBezTo>
                    <a:cubicBezTo>
                      <a:pt x="1081" y="27"/>
                      <a:pt x="1013" y="0"/>
                      <a:pt x="9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55"/>
              <p:cNvSpPr/>
              <p:nvPr/>
            </p:nvSpPr>
            <p:spPr>
              <a:xfrm>
                <a:off x="2075975" y="2144550"/>
                <a:ext cx="192150" cy="415100"/>
              </a:xfrm>
              <a:custGeom>
                <a:rect b="b" l="l" r="r" t="t"/>
                <a:pathLst>
                  <a:path extrusionOk="0" h="16604" w="7686">
                    <a:moveTo>
                      <a:pt x="6543" y="484"/>
                    </a:moveTo>
                    <a:cubicBezTo>
                      <a:pt x="7029" y="6035"/>
                      <a:pt x="4909" y="11478"/>
                      <a:pt x="802" y="15204"/>
                    </a:cubicBezTo>
                    <a:lnTo>
                      <a:pt x="802" y="15204"/>
                    </a:lnTo>
                    <a:cubicBezTo>
                      <a:pt x="1120" y="12569"/>
                      <a:pt x="735" y="9985"/>
                      <a:pt x="1646" y="7332"/>
                    </a:cubicBezTo>
                    <a:cubicBezTo>
                      <a:pt x="2628" y="4644"/>
                      <a:pt x="4311" y="2253"/>
                      <a:pt x="6543" y="484"/>
                    </a:cubicBezTo>
                    <a:close/>
                    <a:moveTo>
                      <a:pt x="6999" y="0"/>
                    </a:moveTo>
                    <a:cubicBezTo>
                      <a:pt x="6859" y="0"/>
                      <a:pt x="6570" y="112"/>
                      <a:pt x="6547" y="135"/>
                    </a:cubicBezTo>
                    <a:cubicBezTo>
                      <a:pt x="4220" y="1873"/>
                      <a:pt x="2390" y="4199"/>
                      <a:pt x="1305" y="6867"/>
                    </a:cubicBezTo>
                    <a:cubicBezTo>
                      <a:pt x="839" y="8076"/>
                      <a:pt x="498" y="9348"/>
                      <a:pt x="343" y="10620"/>
                    </a:cubicBezTo>
                    <a:cubicBezTo>
                      <a:pt x="128" y="12337"/>
                      <a:pt x="378" y="14055"/>
                      <a:pt x="168" y="15752"/>
                    </a:cubicBezTo>
                    <a:lnTo>
                      <a:pt x="168" y="15752"/>
                    </a:lnTo>
                    <a:cubicBezTo>
                      <a:pt x="123" y="15789"/>
                      <a:pt x="78" y="15826"/>
                      <a:pt x="33" y="15862"/>
                    </a:cubicBezTo>
                    <a:cubicBezTo>
                      <a:pt x="0" y="15895"/>
                      <a:pt x="40" y="15908"/>
                      <a:pt x="108" y="15908"/>
                    </a:cubicBezTo>
                    <a:cubicBezTo>
                      <a:pt x="121" y="15908"/>
                      <a:pt x="134" y="15908"/>
                      <a:pt x="148" y="15907"/>
                    </a:cubicBezTo>
                    <a:lnTo>
                      <a:pt x="148" y="15907"/>
                    </a:lnTo>
                    <a:cubicBezTo>
                      <a:pt x="118" y="16120"/>
                      <a:pt x="80" y="16332"/>
                      <a:pt x="33" y="16545"/>
                    </a:cubicBezTo>
                    <a:cubicBezTo>
                      <a:pt x="22" y="16586"/>
                      <a:pt x="78" y="16603"/>
                      <a:pt x="157" y="16603"/>
                    </a:cubicBezTo>
                    <a:cubicBezTo>
                      <a:pt x="315" y="16603"/>
                      <a:pt x="570" y="16534"/>
                      <a:pt x="591" y="16452"/>
                    </a:cubicBezTo>
                    <a:cubicBezTo>
                      <a:pt x="653" y="16175"/>
                      <a:pt x="703" y="15899"/>
                      <a:pt x="745" y="15624"/>
                    </a:cubicBezTo>
                    <a:lnTo>
                      <a:pt x="745" y="15624"/>
                    </a:lnTo>
                    <a:cubicBezTo>
                      <a:pt x="5319" y="11833"/>
                      <a:pt x="7685" y="5968"/>
                      <a:pt x="7074" y="42"/>
                    </a:cubicBezTo>
                    <a:cubicBezTo>
                      <a:pt x="7074" y="12"/>
                      <a:pt x="7044" y="0"/>
                      <a:pt x="69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55"/>
              <p:cNvSpPr/>
              <p:nvPr/>
            </p:nvSpPr>
            <p:spPr>
              <a:xfrm>
                <a:off x="2077275" y="2314125"/>
                <a:ext cx="115650" cy="243800"/>
              </a:xfrm>
              <a:custGeom>
                <a:rect b="b" l="l" r="r" t="t"/>
                <a:pathLst>
                  <a:path extrusionOk="0" h="9752" w="4626">
                    <a:moveTo>
                      <a:pt x="4478" y="0"/>
                    </a:moveTo>
                    <a:cubicBezTo>
                      <a:pt x="4330" y="0"/>
                      <a:pt x="4103" y="49"/>
                      <a:pt x="4044" y="146"/>
                    </a:cubicBezTo>
                    <a:cubicBezTo>
                      <a:pt x="2307" y="3092"/>
                      <a:pt x="1253" y="6505"/>
                      <a:pt x="12" y="9700"/>
                    </a:cubicBezTo>
                    <a:cubicBezTo>
                      <a:pt x="0" y="9734"/>
                      <a:pt x="67" y="9752"/>
                      <a:pt x="159" y="9752"/>
                    </a:cubicBezTo>
                    <a:cubicBezTo>
                      <a:pt x="311" y="9752"/>
                      <a:pt x="531" y="9703"/>
                      <a:pt x="570" y="9607"/>
                    </a:cubicBezTo>
                    <a:cubicBezTo>
                      <a:pt x="1811" y="6412"/>
                      <a:pt x="2866" y="2999"/>
                      <a:pt x="4603" y="53"/>
                    </a:cubicBezTo>
                    <a:cubicBezTo>
                      <a:pt x="4626" y="18"/>
                      <a:pt x="4566" y="0"/>
                      <a:pt x="44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55"/>
              <p:cNvSpPr/>
              <p:nvPr/>
            </p:nvSpPr>
            <p:spPr>
              <a:xfrm>
                <a:off x="1833925" y="2362025"/>
                <a:ext cx="281650" cy="341550"/>
              </a:xfrm>
              <a:custGeom>
                <a:rect b="b" l="l" r="r" t="t"/>
                <a:pathLst>
                  <a:path extrusionOk="0" h="13662" w="11266">
                    <a:moveTo>
                      <a:pt x="1580" y="1603"/>
                    </a:moveTo>
                    <a:lnTo>
                      <a:pt x="1580" y="1603"/>
                    </a:lnTo>
                    <a:cubicBezTo>
                      <a:pt x="5401" y="4910"/>
                      <a:pt x="10119" y="7918"/>
                      <a:pt x="10677" y="13236"/>
                    </a:cubicBezTo>
                    <a:lnTo>
                      <a:pt x="10677" y="13236"/>
                    </a:lnTo>
                    <a:cubicBezTo>
                      <a:pt x="7434" y="12696"/>
                      <a:pt x="4690" y="10466"/>
                      <a:pt x="3480" y="7380"/>
                    </a:cubicBezTo>
                    <a:cubicBezTo>
                      <a:pt x="2740" y="5447"/>
                      <a:pt x="2441" y="3423"/>
                      <a:pt x="1580" y="1603"/>
                    </a:cubicBezTo>
                    <a:close/>
                    <a:moveTo>
                      <a:pt x="505" y="1"/>
                    </a:moveTo>
                    <a:cubicBezTo>
                      <a:pt x="310" y="1"/>
                      <a:pt x="1" y="123"/>
                      <a:pt x="99" y="246"/>
                    </a:cubicBezTo>
                    <a:cubicBezTo>
                      <a:pt x="99" y="246"/>
                      <a:pt x="99" y="246"/>
                      <a:pt x="99" y="246"/>
                    </a:cubicBezTo>
                    <a:lnTo>
                      <a:pt x="99" y="246"/>
                    </a:lnTo>
                    <a:cubicBezTo>
                      <a:pt x="2177" y="2945"/>
                      <a:pt x="2022" y="6543"/>
                      <a:pt x="3852" y="9335"/>
                    </a:cubicBezTo>
                    <a:cubicBezTo>
                      <a:pt x="5403" y="11630"/>
                      <a:pt x="7854" y="13181"/>
                      <a:pt x="10583" y="13584"/>
                    </a:cubicBezTo>
                    <a:cubicBezTo>
                      <a:pt x="10614" y="13584"/>
                      <a:pt x="10658" y="13575"/>
                      <a:pt x="10706" y="13559"/>
                    </a:cubicBezTo>
                    <a:lnTo>
                      <a:pt x="10706" y="13559"/>
                    </a:lnTo>
                    <a:cubicBezTo>
                      <a:pt x="10706" y="13567"/>
                      <a:pt x="10707" y="13576"/>
                      <a:pt x="10707" y="13584"/>
                    </a:cubicBezTo>
                    <a:cubicBezTo>
                      <a:pt x="10707" y="13637"/>
                      <a:pt x="10773" y="13661"/>
                      <a:pt x="10858" y="13661"/>
                    </a:cubicBezTo>
                    <a:cubicBezTo>
                      <a:pt x="11024" y="13661"/>
                      <a:pt x="11266" y="13572"/>
                      <a:pt x="11266" y="13429"/>
                    </a:cubicBezTo>
                    <a:cubicBezTo>
                      <a:pt x="10832" y="7132"/>
                      <a:pt x="4659" y="4030"/>
                      <a:pt x="626" y="29"/>
                    </a:cubicBezTo>
                    <a:cubicBezTo>
                      <a:pt x="600" y="9"/>
                      <a:pt x="556" y="1"/>
                      <a:pt x="5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55"/>
              <p:cNvSpPr/>
              <p:nvPr/>
            </p:nvSpPr>
            <p:spPr>
              <a:xfrm>
                <a:off x="1944625" y="2496250"/>
                <a:ext cx="165325" cy="203425"/>
              </a:xfrm>
              <a:custGeom>
                <a:rect b="b" l="l" r="r" t="t"/>
                <a:pathLst>
                  <a:path extrusionOk="0" h="8137" w="6613">
                    <a:moveTo>
                      <a:pt x="498" y="1"/>
                    </a:moveTo>
                    <a:cubicBezTo>
                      <a:pt x="311" y="1"/>
                      <a:pt x="0" y="137"/>
                      <a:pt x="76" y="212"/>
                    </a:cubicBezTo>
                    <a:cubicBezTo>
                      <a:pt x="1161" y="1360"/>
                      <a:pt x="2247" y="2539"/>
                      <a:pt x="3240" y="3779"/>
                    </a:cubicBezTo>
                    <a:cubicBezTo>
                      <a:pt x="4263" y="4989"/>
                      <a:pt x="5628" y="6447"/>
                      <a:pt x="6031" y="8091"/>
                    </a:cubicBezTo>
                    <a:cubicBezTo>
                      <a:pt x="6039" y="8123"/>
                      <a:pt x="6083" y="8137"/>
                      <a:pt x="6143" y="8137"/>
                    </a:cubicBezTo>
                    <a:cubicBezTo>
                      <a:pt x="6313" y="8137"/>
                      <a:pt x="6613" y="8028"/>
                      <a:pt x="6590" y="7936"/>
                    </a:cubicBezTo>
                    <a:cubicBezTo>
                      <a:pt x="6217" y="6447"/>
                      <a:pt x="5070" y="5206"/>
                      <a:pt x="4139" y="3997"/>
                    </a:cubicBezTo>
                    <a:cubicBezTo>
                      <a:pt x="3022" y="2632"/>
                      <a:pt x="1844" y="1298"/>
                      <a:pt x="603" y="26"/>
                    </a:cubicBezTo>
                    <a:cubicBezTo>
                      <a:pt x="579" y="8"/>
                      <a:pt x="542" y="1"/>
                      <a:pt x="4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55"/>
              <p:cNvSpPr/>
              <p:nvPr/>
            </p:nvSpPr>
            <p:spPr>
              <a:xfrm>
                <a:off x="2157425" y="2486025"/>
                <a:ext cx="261675" cy="438775"/>
              </a:xfrm>
              <a:custGeom>
                <a:rect b="b" l="l" r="r" t="t"/>
                <a:pathLst>
                  <a:path extrusionOk="0" h="17551" w="10467">
                    <a:moveTo>
                      <a:pt x="9741" y="373"/>
                    </a:moveTo>
                    <a:lnTo>
                      <a:pt x="9741" y="373"/>
                    </a:lnTo>
                    <a:cubicBezTo>
                      <a:pt x="9834" y="745"/>
                      <a:pt x="9803" y="1118"/>
                      <a:pt x="9648" y="1428"/>
                    </a:cubicBezTo>
                    <a:cubicBezTo>
                      <a:pt x="9121" y="4871"/>
                      <a:pt x="7476" y="8035"/>
                      <a:pt x="4995" y="10454"/>
                    </a:cubicBezTo>
                    <a:cubicBezTo>
                      <a:pt x="3809" y="11553"/>
                      <a:pt x="2535" y="12573"/>
                      <a:pt x="1564" y="13796"/>
                    </a:cubicBezTo>
                    <a:lnTo>
                      <a:pt x="1564" y="13796"/>
                    </a:lnTo>
                    <a:cubicBezTo>
                      <a:pt x="2783" y="10528"/>
                      <a:pt x="4670" y="7523"/>
                      <a:pt x="7104" y="4995"/>
                    </a:cubicBezTo>
                    <a:cubicBezTo>
                      <a:pt x="7152" y="4948"/>
                      <a:pt x="7104" y="4927"/>
                      <a:pt x="7022" y="4927"/>
                    </a:cubicBezTo>
                    <a:cubicBezTo>
                      <a:pt x="6889" y="4927"/>
                      <a:pt x="6665" y="4980"/>
                      <a:pt x="6608" y="5057"/>
                    </a:cubicBezTo>
                    <a:cubicBezTo>
                      <a:pt x="4026" y="7688"/>
                      <a:pt x="2075" y="10836"/>
                      <a:pt x="845" y="14274"/>
                    </a:cubicBezTo>
                    <a:lnTo>
                      <a:pt x="845" y="14274"/>
                    </a:lnTo>
                    <a:cubicBezTo>
                      <a:pt x="1170" y="11790"/>
                      <a:pt x="1755" y="9338"/>
                      <a:pt x="2855" y="7073"/>
                    </a:cubicBezTo>
                    <a:cubicBezTo>
                      <a:pt x="3630" y="5460"/>
                      <a:pt x="4685" y="4033"/>
                      <a:pt x="5957" y="2793"/>
                    </a:cubicBezTo>
                    <a:cubicBezTo>
                      <a:pt x="6515" y="2265"/>
                      <a:pt x="7135" y="1800"/>
                      <a:pt x="7787" y="1366"/>
                    </a:cubicBezTo>
                    <a:cubicBezTo>
                      <a:pt x="8407" y="962"/>
                      <a:pt x="9058" y="652"/>
                      <a:pt x="9741" y="373"/>
                    </a:cubicBezTo>
                    <a:close/>
                    <a:moveTo>
                      <a:pt x="10366" y="0"/>
                    </a:moveTo>
                    <a:cubicBezTo>
                      <a:pt x="10268" y="0"/>
                      <a:pt x="10121" y="44"/>
                      <a:pt x="10082" y="63"/>
                    </a:cubicBezTo>
                    <a:cubicBezTo>
                      <a:pt x="2877" y="2515"/>
                      <a:pt x="517" y="10079"/>
                      <a:pt x="33" y="17016"/>
                    </a:cubicBezTo>
                    <a:lnTo>
                      <a:pt x="33" y="17016"/>
                    </a:lnTo>
                    <a:cubicBezTo>
                      <a:pt x="22" y="17062"/>
                      <a:pt x="11" y="17108"/>
                      <a:pt x="1" y="17154"/>
                    </a:cubicBezTo>
                    <a:lnTo>
                      <a:pt x="24" y="17151"/>
                    </a:lnTo>
                    <a:lnTo>
                      <a:pt x="24" y="17151"/>
                    </a:lnTo>
                    <a:cubicBezTo>
                      <a:pt x="16" y="17276"/>
                      <a:pt x="8" y="17402"/>
                      <a:pt x="1" y="17527"/>
                    </a:cubicBezTo>
                    <a:cubicBezTo>
                      <a:pt x="1" y="17543"/>
                      <a:pt x="38" y="17550"/>
                      <a:pt x="93" y="17550"/>
                    </a:cubicBezTo>
                    <a:cubicBezTo>
                      <a:pt x="252" y="17550"/>
                      <a:pt x="559" y="17487"/>
                      <a:pt x="559" y="17372"/>
                    </a:cubicBezTo>
                    <a:lnTo>
                      <a:pt x="559" y="17341"/>
                    </a:lnTo>
                    <a:cubicBezTo>
                      <a:pt x="564" y="17257"/>
                      <a:pt x="570" y="17173"/>
                      <a:pt x="575" y="17089"/>
                    </a:cubicBezTo>
                    <a:lnTo>
                      <a:pt x="575" y="17089"/>
                    </a:lnTo>
                    <a:cubicBezTo>
                      <a:pt x="583" y="17080"/>
                      <a:pt x="588" y="17070"/>
                      <a:pt x="590" y="17061"/>
                    </a:cubicBezTo>
                    <a:cubicBezTo>
                      <a:pt x="709" y="16536"/>
                      <a:pt x="844" y="16016"/>
                      <a:pt x="996" y="15501"/>
                    </a:cubicBezTo>
                    <a:lnTo>
                      <a:pt x="996" y="15501"/>
                    </a:lnTo>
                    <a:cubicBezTo>
                      <a:pt x="2142" y="12783"/>
                      <a:pt x="4958" y="11237"/>
                      <a:pt x="6856" y="8996"/>
                    </a:cubicBezTo>
                    <a:cubicBezTo>
                      <a:pt x="8965" y="6453"/>
                      <a:pt x="9772" y="3196"/>
                      <a:pt x="10454" y="63"/>
                    </a:cubicBezTo>
                    <a:cubicBezTo>
                      <a:pt x="10466" y="16"/>
                      <a:pt x="10425" y="0"/>
                      <a:pt x="103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55"/>
              <p:cNvSpPr/>
              <p:nvPr/>
            </p:nvSpPr>
            <p:spPr>
              <a:xfrm>
                <a:off x="1912550" y="2653825"/>
                <a:ext cx="256550" cy="268300"/>
              </a:xfrm>
              <a:custGeom>
                <a:rect b="b" l="l" r="r" t="t"/>
                <a:pathLst>
                  <a:path extrusionOk="0" h="10732" w="10262">
                    <a:moveTo>
                      <a:pt x="717" y="802"/>
                    </a:moveTo>
                    <a:cubicBezTo>
                      <a:pt x="2321" y="2129"/>
                      <a:pt x="4030" y="3202"/>
                      <a:pt x="5763" y="4394"/>
                    </a:cubicBezTo>
                    <a:cubicBezTo>
                      <a:pt x="7854" y="5839"/>
                      <a:pt x="8939" y="7984"/>
                      <a:pt x="9653" y="10348"/>
                    </a:cubicBezTo>
                    <a:lnTo>
                      <a:pt x="9653" y="10348"/>
                    </a:lnTo>
                    <a:cubicBezTo>
                      <a:pt x="7468" y="9442"/>
                      <a:pt x="5239" y="8467"/>
                      <a:pt x="3499" y="6813"/>
                    </a:cubicBezTo>
                    <a:cubicBezTo>
                      <a:pt x="1766" y="5137"/>
                      <a:pt x="1142" y="3057"/>
                      <a:pt x="717" y="802"/>
                    </a:cubicBezTo>
                    <a:close/>
                    <a:moveTo>
                      <a:pt x="474" y="0"/>
                    </a:moveTo>
                    <a:cubicBezTo>
                      <a:pt x="298" y="0"/>
                      <a:pt x="1" y="78"/>
                      <a:pt x="25" y="175"/>
                    </a:cubicBezTo>
                    <a:cubicBezTo>
                      <a:pt x="26" y="185"/>
                      <a:pt x="28" y="195"/>
                      <a:pt x="30" y="205"/>
                    </a:cubicBezTo>
                    <a:lnTo>
                      <a:pt x="30" y="205"/>
                    </a:lnTo>
                    <a:lnTo>
                      <a:pt x="25" y="206"/>
                    </a:lnTo>
                    <a:cubicBezTo>
                      <a:pt x="27" y="208"/>
                      <a:pt x="29" y="210"/>
                      <a:pt x="31" y="212"/>
                    </a:cubicBezTo>
                    <a:lnTo>
                      <a:pt x="31" y="212"/>
                    </a:lnTo>
                    <a:cubicBezTo>
                      <a:pt x="433" y="2525"/>
                      <a:pt x="933" y="4775"/>
                      <a:pt x="2537" y="6565"/>
                    </a:cubicBezTo>
                    <a:cubicBezTo>
                      <a:pt x="4398" y="8612"/>
                      <a:pt x="7066" y="9698"/>
                      <a:pt x="9579" y="10722"/>
                    </a:cubicBezTo>
                    <a:cubicBezTo>
                      <a:pt x="9596" y="10728"/>
                      <a:pt x="9617" y="10732"/>
                      <a:pt x="9640" y="10732"/>
                    </a:cubicBezTo>
                    <a:cubicBezTo>
                      <a:pt x="9824" y="10732"/>
                      <a:pt x="10161" y="10535"/>
                      <a:pt x="10106" y="10535"/>
                    </a:cubicBezTo>
                    <a:cubicBezTo>
                      <a:pt x="10034" y="10506"/>
                      <a:pt x="9962" y="10476"/>
                      <a:pt x="9890" y="10446"/>
                    </a:cubicBezTo>
                    <a:lnTo>
                      <a:pt x="9890" y="10446"/>
                    </a:lnTo>
                    <a:cubicBezTo>
                      <a:pt x="10055" y="10417"/>
                      <a:pt x="10249" y="10331"/>
                      <a:pt x="10230" y="10256"/>
                    </a:cubicBezTo>
                    <a:lnTo>
                      <a:pt x="10261" y="10256"/>
                    </a:lnTo>
                    <a:cubicBezTo>
                      <a:pt x="9610" y="8054"/>
                      <a:pt x="8648" y="5945"/>
                      <a:pt x="6787" y="4518"/>
                    </a:cubicBezTo>
                    <a:cubicBezTo>
                      <a:pt x="4740" y="2936"/>
                      <a:pt x="2506" y="1757"/>
                      <a:pt x="583" y="20"/>
                    </a:cubicBezTo>
                    <a:cubicBezTo>
                      <a:pt x="563" y="6"/>
                      <a:pt x="523" y="0"/>
                      <a:pt x="4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55"/>
              <p:cNvSpPr/>
              <p:nvPr/>
            </p:nvSpPr>
            <p:spPr>
              <a:xfrm>
                <a:off x="1997875" y="2774225"/>
                <a:ext cx="169450" cy="146250"/>
              </a:xfrm>
              <a:custGeom>
                <a:rect b="b" l="l" r="r" t="t"/>
                <a:pathLst>
                  <a:path extrusionOk="0" h="5850" w="6778">
                    <a:moveTo>
                      <a:pt x="522" y="1"/>
                    </a:moveTo>
                    <a:cubicBezTo>
                      <a:pt x="351" y="1"/>
                      <a:pt x="1" y="171"/>
                      <a:pt x="55" y="198"/>
                    </a:cubicBezTo>
                    <a:cubicBezTo>
                      <a:pt x="1265" y="1005"/>
                      <a:pt x="2443" y="1873"/>
                      <a:pt x="3591" y="2773"/>
                    </a:cubicBezTo>
                    <a:cubicBezTo>
                      <a:pt x="4584" y="3579"/>
                      <a:pt x="6011" y="4448"/>
                      <a:pt x="6197" y="5813"/>
                    </a:cubicBezTo>
                    <a:cubicBezTo>
                      <a:pt x="6197" y="5838"/>
                      <a:pt x="6241" y="5850"/>
                      <a:pt x="6305" y="5850"/>
                    </a:cubicBezTo>
                    <a:cubicBezTo>
                      <a:pt x="6474" y="5850"/>
                      <a:pt x="6778" y="5770"/>
                      <a:pt x="6755" y="5657"/>
                    </a:cubicBezTo>
                    <a:cubicBezTo>
                      <a:pt x="6569" y="4386"/>
                      <a:pt x="5390" y="3641"/>
                      <a:pt x="4460" y="2866"/>
                    </a:cubicBezTo>
                    <a:cubicBezTo>
                      <a:pt x="3219" y="1873"/>
                      <a:pt x="1916" y="912"/>
                      <a:pt x="582" y="12"/>
                    </a:cubicBezTo>
                    <a:cubicBezTo>
                      <a:pt x="567" y="4"/>
                      <a:pt x="546" y="1"/>
                      <a:pt x="5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0" i="0" sz="2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6"/>
          <p:cNvSpPr txBox="1"/>
          <p:nvPr>
            <p:ph idx="1" type="body"/>
          </p:nvPr>
        </p:nvSpPr>
        <p:spPr>
          <a:xfrm>
            <a:off x="71430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  <a:defRPr i="0" sz="2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  <a:defRPr b="0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b="0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hyperlink" Target="http://localhost:8501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0" name="Shape 3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1" name="Google Shape;3421;g15173327c7f_0_0"/>
          <p:cNvSpPr txBox="1"/>
          <p:nvPr>
            <p:ph type="ctrTitle"/>
          </p:nvPr>
        </p:nvSpPr>
        <p:spPr>
          <a:xfrm>
            <a:off x="714300" y="1028700"/>
            <a:ext cx="7715400" cy="16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Sustainable Ski Resorts</a:t>
            </a:r>
            <a:endParaRPr sz="4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/>
              <a:t>Meiringen-Hasliberg &amp; Arosa</a:t>
            </a:r>
            <a:endParaRPr b="0" sz="2800"/>
          </a:p>
        </p:txBody>
      </p:sp>
      <p:sp>
        <p:nvSpPr>
          <p:cNvPr id="3422" name="Google Shape;3422;g15173327c7f_0_0"/>
          <p:cNvSpPr txBox="1"/>
          <p:nvPr>
            <p:ph idx="1" type="subTitle"/>
          </p:nvPr>
        </p:nvSpPr>
        <p:spPr>
          <a:xfrm>
            <a:off x="714300" y="2673702"/>
            <a:ext cx="77154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Daniel Leibrock, Remo Kälin and Simon Glauser for SUA01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4" name="Shape 3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5" name="Google Shape;3505;g15248b6f9d5_0_7450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Overnight Stays</a:t>
            </a:r>
            <a:endParaRPr/>
          </a:p>
        </p:txBody>
      </p:sp>
      <p:sp>
        <p:nvSpPr>
          <p:cNvPr id="3506" name="Google Shape;3506;g15248b6f9d5_0_7450"/>
          <p:cNvSpPr txBox="1"/>
          <p:nvPr>
            <p:ph idx="1" type="body"/>
          </p:nvPr>
        </p:nvSpPr>
        <p:spPr>
          <a:xfrm>
            <a:off x="714300" y="1246825"/>
            <a:ext cx="7715400" cy="3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Meiringen							Arosa</a:t>
            </a:r>
            <a:endParaRPr/>
          </a:p>
        </p:txBody>
      </p:sp>
      <p:pic>
        <p:nvPicPr>
          <p:cNvPr id="3507" name="Google Shape;3507;g15248b6f9d5_0_7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00" y="1796778"/>
            <a:ext cx="3833426" cy="287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5248b6f9d5_0_74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275" y="1796775"/>
            <a:ext cx="3741554" cy="28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2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3" name="Google Shape;3513;g15173327c7f_0_90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Overnight Stays</a:t>
            </a:r>
            <a:endParaRPr/>
          </a:p>
        </p:txBody>
      </p:sp>
      <p:sp>
        <p:nvSpPr>
          <p:cNvPr id="3514" name="Google Shape;3514;g15173327c7f_0_90"/>
          <p:cNvSpPr txBox="1"/>
          <p:nvPr>
            <p:ph idx="1" type="body"/>
          </p:nvPr>
        </p:nvSpPr>
        <p:spPr>
          <a:xfrm>
            <a:off x="714300" y="1246825"/>
            <a:ext cx="7715400" cy="3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Summer: May - October / Winter: November - April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Difficult Data Analysis due to the Corona Pandemic (Black Swan Event)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number of overnight stays </a:t>
            </a:r>
            <a:r>
              <a:rPr lang="en"/>
              <a:t>between summer and winter </a:t>
            </a:r>
            <a:r>
              <a:rPr lang="en"/>
              <a:t>converge in both ski resorts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Recovery in 2022 after difficult pandemic years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5" name="Google Shape;3515;g15173327c7f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4922" y="4081250"/>
            <a:ext cx="3264200" cy="7341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9" name="Shape 3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0" name="Google Shape;3520;g15248b6f9d5_0_7438"/>
          <p:cNvPicPr preferRelativeResize="0"/>
          <p:nvPr/>
        </p:nvPicPr>
        <p:blipFill rotWithShape="1">
          <a:blip r:embed="rId3">
            <a:alphaModFix/>
          </a:blip>
          <a:srcRect b="0" l="19270" r="0" t="0"/>
          <a:stretch/>
        </p:blipFill>
        <p:spPr>
          <a:xfrm>
            <a:off x="8406850" y="2986801"/>
            <a:ext cx="542600" cy="8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1" name="Google Shape;3521;g15248b6f9d5_0_7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225" y="3032986"/>
            <a:ext cx="672100" cy="828490"/>
          </a:xfrm>
          <a:prstGeom prst="rect">
            <a:avLst/>
          </a:prstGeom>
          <a:noFill/>
          <a:ln>
            <a:noFill/>
          </a:ln>
        </p:spPr>
      </p:pic>
      <p:sp>
        <p:nvSpPr>
          <p:cNvPr id="3522" name="Google Shape;3522;g15248b6f9d5_0_7438"/>
          <p:cNvSpPr txBox="1"/>
          <p:nvPr>
            <p:ph type="title"/>
          </p:nvPr>
        </p:nvSpPr>
        <p:spPr>
          <a:xfrm>
            <a:off x="714300" y="1218625"/>
            <a:ext cx="2229300" cy="9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Hypothesis 1</a:t>
            </a:r>
            <a:endParaRPr sz="2200"/>
          </a:p>
        </p:txBody>
      </p:sp>
      <p:sp>
        <p:nvSpPr>
          <p:cNvPr id="3523" name="Google Shape;3523;g15248b6f9d5_0_7438"/>
          <p:cNvSpPr txBox="1"/>
          <p:nvPr>
            <p:ph idx="2" type="title"/>
          </p:nvPr>
        </p:nvSpPr>
        <p:spPr>
          <a:xfrm>
            <a:off x="3481506" y="1218625"/>
            <a:ext cx="2229300" cy="9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Hypothesis 2</a:t>
            </a:r>
            <a:endParaRPr/>
          </a:p>
        </p:txBody>
      </p:sp>
      <p:sp>
        <p:nvSpPr>
          <p:cNvPr id="3524" name="Google Shape;3524;g15248b6f9d5_0_7438"/>
          <p:cNvSpPr txBox="1"/>
          <p:nvPr>
            <p:ph idx="3" type="subTitle"/>
          </p:nvPr>
        </p:nvSpPr>
        <p:spPr>
          <a:xfrm>
            <a:off x="3529800" y="2650000"/>
            <a:ext cx="21327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upwards trend visible within temperature data</a:t>
            </a:r>
            <a:endParaRPr/>
          </a:p>
        </p:txBody>
      </p:sp>
      <p:sp>
        <p:nvSpPr>
          <p:cNvPr id="3525" name="Google Shape;3525;g15248b6f9d5_0_7438"/>
          <p:cNvSpPr txBox="1"/>
          <p:nvPr>
            <p:ph idx="4" type="title"/>
          </p:nvPr>
        </p:nvSpPr>
        <p:spPr>
          <a:xfrm>
            <a:off x="6200412" y="1218625"/>
            <a:ext cx="2229300" cy="9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Hypothesis 3</a:t>
            </a:r>
            <a:endParaRPr/>
          </a:p>
        </p:txBody>
      </p:sp>
      <p:sp>
        <p:nvSpPr>
          <p:cNvPr id="3526" name="Google Shape;3526;g15248b6f9d5_0_7438"/>
          <p:cNvSpPr txBox="1"/>
          <p:nvPr>
            <p:ph idx="5" type="subTitle"/>
          </p:nvPr>
        </p:nvSpPr>
        <p:spPr>
          <a:xfrm>
            <a:off x="6248725" y="2573800"/>
            <a:ext cx="21327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During winter seasons, the overnight stays are decreasing</a:t>
            </a:r>
            <a:endParaRPr/>
          </a:p>
        </p:txBody>
      </p:sp>
      <p:sp>
        <p:nvSpPr>
          <p:cNvPr id="3527" name="Google Shape;3527;g15248b6f9d5_0_7438"/>
          <p:cNvSpPr txBox="1"/>
          <p:nvPr>
            <p:ph idx="6" type="title"/>
          </p:nvPr>
        </p:nvSpPr>
        <p:spPr>
          <a:xfrm>
            <a:off x="723900" y="2152650"/>
            <a:ext cx="2228700" cy="3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Snow Days</a:t>
            </a:r>
            <a:endParaRPr/>
          </a:p>
        </p:txBody>
      </p:sp>
      <p:sp>
        <p:nvSpPr>
          <p:cNvPr id="3528" name="Google Shape;3528;g15248b6f9d5_0_7438"/>
          <p:cNvSpPr txBox="1"/>
          <p:nvPr>
            <p:ph idx="7" type="title"/>
          </p:nvPr>
        </p:nvSpPr>
        <p:spPr>
          <a:xfrm>
            <a:off x="3481800" y="2152650"/>
            <a:ext cx="2228700" cy="3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</a:t>
            </a:r>
            <a:endParaRPr/>
          </a:p>
        </p:txBody>
      </p:sp>
      <p:sp>
        <p:nvSpPr>
          <p:cNvPr id="3529" name="Google Shape;3529;g15248b6f9d5_0_7438"/>
          <p:cNvSpPr txBox="1"/>
          <p:nvPr>
            <p:ph idx="8" type="title"/>
          </p:nvPr>
        </p:nvSpPr>
        <p:spPr>
          <a:xfrm>
            <a:off x="6200700" y="2152650"/>
            <a:ext cx="2228700" cy="3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Overnight Stays</a:t>
            </a:r>
            <a:endParaRPr/>
          </a:p>
        </p:txBody>
      </p:sp>
      <p:pic>
        <p:nvPicPr>
          <p:cNvPr id="3530" name="Google Shape;3530;g15248b6f9d5_0_7438"/>
          <p:cNvPicPr preferRelativeResize="0"/>
          <p:nvPr/>
        </p:nvPicPr>
        <p:blipFill rotWithShape="1">
          <a:blip r:embed="rId4">
            <a:alphaModFix/>
          </a:blip>
          <a:srcRect b="20628" l="21596" r="19168" t="18985"/>
          <a:stretch/>
        </p:blipFill>
        <p:spPr>
          <a:xfrm>
            <a:off x="2542025" y="3180850"/>
            <a:ext cx="672100" cy="6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1" name="Google Shape;3531;g15248b6f9d5_0_7438"/>
          <p:cNvSpPr txBox="1"/>
          <p:nvPr>
            <p:ph idx="1" type="subTitle"/>
          </p:nvPr>
        </p:nvSpPr>
        <p:spPr>
          <a:xfrm>
            <a:off x="762600" y="2573800"/>
            <a:ext cx="21327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fewer natural-snow days now compared to the past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5" name="Shape 3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6" name="Google Shape;3536;g15173327c7f_0_61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 (Financial)</a:t>
            </a:r>
            <a:endParaRPr/>
          </a:p>
        </p:txBody>
      </p:sp>
      <p:sp>
        <p:nvSpPr>
          <p:cNvPr id="3537" name="Google Shape;3537;g15173327c7f_0_61"/>
          <p:cNvSpPr txBox="1"/>
          <p:nvPr>
            <p:ph idx="1" type="body"/>
          </p:nvPr>
        </p:nvSpPr>
        <p:spPr>
          <a:xfrm>
            <a:off x="714300" y="1246825"/>
            <a:ext cx="7715400" cy="3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Investigate the financial and environmental impact of snow guns in Arosa and Meiringen/Hasliberg and create a long-term sustainable investment strategy.</a:t>
            </a:r>
            <a:endParaRPr/>
          </a:p>
        </p:txBody>
      </p:sp>
      <p:pic>
        <p:nvPicPr>
          <p:cNvPr id="3538" name="Google Shape;3538;g15173327c7f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7500" y="2304225"/>
            <a:ext cx="2288125" cy="22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2" name="Shape 3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" name="Google Shape;3543;g15173327c7f_0_66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(Environmental)</a:t>
            </a:r>
            <a:endParaRPr/>
          </a:p>
        </p:txBody>
      </p:sp>
      <p:sp>
        <p:nvSpPr>
          <p:cNvPr id="3544" name="Google Shape;3544;g15173327c7f_0_66"/>
          <p:cNvSpPr txBox="1"/>
          <p:nvPr>
            <p:ph idx="1" type="body"/>
          </p:nvPr>
        </p:nvSpPr>
        <p:spPr>
          <a:xfrm>
            <a:off x="714300" y="1246825"/>
            <a:ext cx="7715400" cy="3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nvestigate the impact of year-round alpine resort operations on wildlife with respect to: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Resting periods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Mating season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Noise Pollution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5" name="Google Shape;3545;g15173327c7f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350" y="1904800"/>
            <a:ext cx="2884222" cy="269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6" name="Google Shape;3546;g15173327c7f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100" y="3335475"/>
            <a:ext cx="3322251" cy="134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0" name="Shape 3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1" name="Google Shape;3551;g15173327c7f_0_106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(General)</a:t>
            </a:r>
            <a:endParaRPr/>
          </a:p>
        </p:txBody>
      </p:sp>
      <p:sp>
        <p:nvSpPr>
          <p:cNvPr id="3552" name="Google Shape;3552;g15173327c7f_0_106"/>
          <p:cNvSpPr txBox="1"/>
          <p:nvPr>
            <p:ph idx="1" type="body"/>
          </p:nvPr>
        </p:nvSpPr>
        <p:spPr>
          <a:xfrm>
            <a:off x="714300" y="1246825"/>
            <a:ext cx="4359300" cy="3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Integrate other ski resorts into the analysis to see the trends better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Do a more precise analyses and take more </a:t>
            </a:r>
            <a:r>
              <a:rPr lang="en"/>
              <a:t>variables</a:t>
            </a:r>
            <a:r>
              <a:rPr lang="en"/>
              <a:t> into the analysis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Further develop dashboard and make it accessible to all stakeholders</a:t>
            </a:r>
            <a:endParaRPr/>
          </a:p>
        </p:txBody>
      </p:sp>
      <p:pic>
        <p:nvPicPr>
          <p:cNvPr id="3553" name="Google Shape;3553;g15173327c7f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600" y="1246825"/>
            <a:ext cx="3356100" cy="33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7" name="Shape 3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8" name="Google Shape;3558;g15173327c7f_0_148"/>
          <p:cNvSpPr txBox="1"/>
          <p:nvPr>
            <p:ph type="title"/>
          </p:nvPr>
        </p:nvSpPr>
        <p:spPr>
          <a:xfrm>
            <a:off x="714300" y="-2249075"/>
            <a:ext cx="35925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THANKS!</a:t>
            </a:r>
            <a:endParaRPr/>
          </a:p>
        </p:txBody>
      </p:sp>
      <p:pic>
        <p:nvPicPr>
          <p:cNvPr id="3559" name="Google Shape;3559;g15173327c7f_0_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675" y="2409651"/>
            <a:ext cx="3515750" cy="19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6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Google Shape;3427;g15173327c7f_0_5"/>
          <p:cNvSpPr txBox="1"/>
          <p:nvPr>
            <p:ph type="title"/>
          </p:nvPr>
        </p:nvSpPr>
        <p:spPr>
          <a:xfrm>
            <a:off x="1126050" y="1239475"/>
            <a:ext cx="298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428" name="Google Shape;3428;g15173327c7f_0_5"/>
          <p:cNvSpPr txBox="1"/>
          <p:nvPr>
            <p:ph idx="1" type="subTitle"/>
          </p:nvPr>
        </p:nvSpPr>
        <p:spPr>
          <a:xfrm>
            <a:off x="1370850" y="1676400"/>
            <a:ext cx="2496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Briefing</a:t>
            </a:r>
            <a:br>
              <a:rPr lang="en"/>
            </a:br>
            <a:r>
              <a:rPr lang="en"/>
              <a:t>Stakeholder Analysis</a:t>
            </a:r>
            <a:br>
              <a:rPr lang="en"/>
            </a:br>
            <a:endParaRPr/>
          </a:p>
        </p:txBody>
      </p:sp>
      <p:sp>
        <p:nvSpPr>
          <p:cNvPr id="3429" name="Google Shape;3429;g15173327c7f_0_5"/>
          <p:cNvSpPr txBox="1"/>
          <p:nvPr>
            <p:ph idx="2" type="title"/>
          </p:nvPr>
        </p:nvSpPr>
        <p:spPr>
          <a:xfrm>
            <a:off x="1314300" y="409575"/>
            <a:ext cx="26100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30" name="Google Shape;3430;g15173327c7f_0_5"/>
          <p:cNvSpPr txBox="1"/>
          <p:nvPr>
            <p:ph idx="3" type="title"/>
          </p:nvPr>
        </p:nvSpPr>
        <p:spPr>
          <a:xfrm>
            <a:off x="5012250" y="1239475"/>
            <a:ext cx="298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3431" name="Google Shape;3431;g15173327c7f_0_5"/>
          <p:cNvSpPr txBox="1"/>
          <p:nvPr>
            <p:ph idx="4" type="title"/>
          </p:nvPr>
        </p:nvSpPr>
        <p:spPr>
          <a:xfrm>
            <a:off x="5200500" y="409575"/>
            <a:ext cx="26100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32" name="Google Shape;3432;g15173327c7f_0_5"/>
          <p:cNvSpPr txBox="1"/>
          <p:nvPr>
            <p:ph idx="5" type="subTitle"/>
          </p:nvPr>
        </p:nvSpPr>
        <p:spPr>
          <a:xfrm>
            <a:off x="5257050" y="1676400"/>
            <a:ext cx="2496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3433" name="Google Shape;3433;g15173327c7f_0_5"/>
          <p:cNvSpPr txBox="1"/>
          <p:nvPr>
            <p:ph idx="6" type="title"/>
          </p:nvPr>
        </p:nvSpPr>
        <p:spPr>
          <a:xfrm>
            <a:off x="1126050" y="3274675"/>
            <a:ext cx="298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3434" name="Google Shape;3434;g15173327c7f_0_5"/>
          <p:cNvSpPr txBox="1"/>
          <p:nvPr>
            <p:ph idx="7" type="title"/>
          </p:nvPr>
        </p:nvSpPr>
        <p:spPr>
          <a:xfrm>
            <a:off x="1314300" y="2444775"/>
            <a:ext cx="26100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35" name="Google Shape;3435;g15173327c7f_0_5"/>
          <p:cNvSpPr txBox="1"/>
          <p:nvPr>
            <p:ph idx="8" type="subTitle"/>
          </p:nvPr>
        </p:nvSpPr>
        <p:spPr>
          <a:xfrm>
            <a:off x="1370850" y="3711600"/>
            <a:ext cx="2496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436" name="Google Shape;3436;g15173327c7f_0_5"/>
          <p:cNvSpPr txBox="1"/>
          <p:nvPr>
            <p:ph idx="9" type="title"/>
          </p:nvPr>
        </p:nvSpPr>
        <p:spPr>
          <a:xfrm>
            <a:off x="5012250" y="3274675"/>
            <a:ext cx="298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Outlook</a:t>
            </a:r>
            <a:endParaRPr/>
          </a:p>
        </p:txBody>
      </p:sp>
      <p:sp>
        <p:nvSpPr>
          <p:cNvPr id="3437" name="Google Shape;3437;g15173327c7f_0_5"/>
          <p:cNvSpPr txBox="1"/>
          <p:nvPr>
            <p:ph idx="13" type="title"/>
          </p:nvPr>
        </p:nvSpPr>
        <p:spPr>
          <a:xfrm>
            <a:off x="5200500" y="2444775"/>
            <a:ext cx="26100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38" name="Google Shape;3438;g15173327c7f_0_5"/>
          <p:cNvSpPr txBox="1"/>
          <p:nvPr>
            <p:ph idx="14" type="subTitle"/>
          </p:nvPr>
        </p:nvSpPr>
        <p:spPr>
          <a:xfrm>
            <a:off x="5257050" y="3711600"/>
            <a:ext cx="2496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g15173327c7f_0_10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Sustainability Project Briefing</a:t>
            </a:r>
            <a:endParaRPr/>
          </a:p>
        </p:txBody>
      </p:sp>
      <p:sp>
        <p:nvSpPr>
          <p:cNvPr id="3444" name="Google Shape;3444;g15173327c7f_0_10"/>
          <p:cNvSpPr txBox="1"/>
          <p:nvPr>
            <p:ph idx="1" type="body"/>
          </p:nvPr>
        </p:nvSpPr>
        <p:spPr>
          <a:xfrm>
            <a:off x="714300" y="1246825"/>
            <a:ext cx="7715400" cy="3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Sustainability Project in your Ski Resorts: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How to adapt to climate change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How to become more sustainable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How to invest with long-term view</a:t>
            </a:r>
            <a:endParaRPr sz="1800"/>
          </a:p>
        </p:txBody>
      </p:sp>
      <p:pic>
        <p:nvPicPr>
          <p:cNvPr id="3445" name="Google Shape;3445;g15173327c7f_0_10"/>
          <p:cNvPicPr preferRelativeResize="0"/>
          <p:nvPr/>
        </p:nvPicPr>
        <p:blipFill rotWithShape="1">
          <a:blip r:embed="rId3">
            <a:alphaModFix/>
          </a:blip>
          <a:srcRect b="44044" l="12955" r="14222" t="11627"/>
          <a:stretch/>
        </p:blipFill>
        <p:spPr>
          <a:xfrm>
            <a:off x="5473900" y="2160119"/>
            <a:ext cx="2794925" cy="11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6" name="Google Shape;3446;g15173327c7f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100" y="3354450"/>
            <a:ext cx="5824724" cy="9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g15173327c7f_0_101"/>
          <p:cNvSpPr txBox="1"/>
          <p:nvPr>
            <p:ph idx="1" type="body"/>
          </p:nvPr>
        </p:nvSpPr>
        <p:spPr>
          <a:xfrm>
            <a:off x="714300" y="1734450"/>
            <a:ext cx="2808000" cy="17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Key Stakeholders</a:t>
            </a:r>
            <a:br>
              <a:rPr lang="en"/>
            </a:b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Ski Resort / Client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Local Businesses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Tourists / Guests</a:t>
            </a:r>
            <a:endParaRPr/>
          </a:p>
        </p:txBody>
      </p:sp>
      <p:sp>
        <p:nvSpPr>
          <p:cNvPr id="3452" name="Google Shape;3452;g15173327c7f_0_101"/>
          <p:cNvSpPr txBox="1"/>
          <p:nvPr>
            <p:ph type="title"/>
          </p:nvPr>
        </p:nvSpPr>
        <p:spPr>
          <a:xfrm>
            <a:off x="714300" y="5457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 Analysis</a:t>
            </a:r>
            <a:endParaRPr/>
          </a:p>
        </p:txBody>
      </p:sp>
      <p:pic>
        <p:nvPicPr>
          <p:cNvPr id="3453" name="Google Shape;3453;g15173327c7f_0_101"/>
          <p:cNvPicPr preferRelativeResize="0"/>
          <p:nvPr/>
        </p:nvPicPr>
        <p:blipFill rotWithShape="1">
          <a:blip r:embed="rId3">
            <a:alphaModFix/>
          </a:blip>
          <a:srcRect b="47385" l="0" r="68684" t="9959"/>
          <a:stretch/>
        </p:blipFill>
        <p:spPr>
          <a:xfrm>
            <a:off x="2701950" y="2504500"/>
            <a:ext cx="673324" cy="75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4" name="Google Shape;3454;g15173327c7f_0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8075" y="385025"/>
            <a:ext cx="5316898" cy="457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8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g15173327c7f_0_51"/>
          <p:cNvSpPr txBox="1"/>
          <p:nvPr>
            <p:ph type="title"/>
          </p:nvPr>
        </p:nvSpPr>
        <p:spPr>
          <a:xfrm>
            <a:off x="714300" y="1218625"/>
            <a:ext cx="2229300" cy="9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Hypothesis 1</a:t>
            </a:r>
            <a:endParaRPr sz="2200"/>
          </a:p>
        </p:txBody>
      </p:sp>
      <p:sp>
        <p:nvSpPr>
          <p:cNvPr id="3460" name="Google Shape;3460;g15173327c7f_0_51"/>
          <p:cNvSpPr txBox="1"/>
          <p:nvPr>
            <p:ph idx="1" type="subTitle"/>
          </p:nvPr>
        </p:nvSpPr>
        <p:spPr>
          <a:xfrm>
            <a:off x="762600" y="2573800"/>
            <a:ext cx="21327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fewer natural-snow days now compared to the past</a:t>
            </a:r>
            <a:endParaRPr/>
          </a:p>
        </p:txBody>
      </p:sp>
      <p:sp>
        <p:nvSpPr>
          <p:cNvPr id="3461" name="Google Shape;3461;g15173327c7f_0_51"/>
          <p:cNvSpPr txBox="1"/>
          <p:nvPr>
            <p:ph idx="2" type="title"/>
          </p:nvPr>
        </p:nvSpPr>
        <p:spPr>
          <a:xfrm>
            <a:off x="3481506" y="1218625"/>
            <a:ext cx="2229300" cy="9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Hypothesis 2</a:t>
            </a:r>
            <a:endParaRPr/>
          </a:p>
        </p:txBody>
      </p:sp>
      <p:sp>
        <p:nvSpPr>
          <p:cNvPr id="3462" name="Google Shape;3462;g15173327c7f_0_51"/>
          <p:cNvSpPr txBox="1"/>
          <p:nvPr>
            <p:ph idx="3" type="subTitle"/>
          </p:nvPr>
        </p:nvSpPr>
        <p:spPr>
          <a:xfrm>
            <a:off x="3529800" y="2650000"/>
            <a:ext cx="21327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here is a upwards trend visible within temperature data</a:t>
            </a:r>
            <a:endParaRPr/>
          </a:p>
        </p:txBody>
      </p:sp>
      <p:sp>
        <p:nvSpPr>
          <p:cNvPr id="3463" name="Google Shape;3463;g15173327c7f_0_51"/>
          <p:cNvSpPr txBox="1"/>
          <p:nvPr>
            <p:ph idx="4" type="title"/>
          </p:nvPr>
        </p:nvSpPr>
        <p:spPr>
          <a:xfrm>
            <a:off x="6200412" y="1218625"/>
            <a:ext cx="2229300" cy="9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Hypothesis 3</a:t>
            </a:r>
            <a:endParaRPr/>
          </a:p>
        </p:txBody>
      </p:sp>
      <p:sp>
        <p:nvSpPr>
          <p:cNvPr id="3464" name="Google Shape;3464;g15173327c7f_0_51"/>
          <p:cNvSpPr txBox="1"/>
          <p:nvPr>
            <p:ph idx="5" type="subTitle"/>
          </p:nvPr>
        </p:nvSpPr>
        <p:spPr>
          <a:xfrm>
            <a:off x="6248725" y="2573800"/>
            <a:ext cx="21327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During winter seasons, the overnight stays are decreasing</a:t>
            </a:r>
            <a:endParaRPr/>
          </a:p>
        </p:txBody>
      </p:sp>
      <p:sp>
        <p:nvSpPr>
          <p:cNvPr id="3465" name="Google Shape;3465;g15173327c7f_0_51"/>
          <p:cNvSpPr txBox="1"/>
          <p:nvPr>
            <p:ph idx="6" type="title"/>
          </p:nvPr>
        </p:nvSpPr>
        <p:spPr>
          <a:xfrm>
            <a:off x="723900" y="2152650"/>
            <a:ext cx="2228700" cy="3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Snow Days</a:t>
            </a:r>
            <a:endParaRPr/>
          </a:p>
        </p:txBody>
      </p:sp>
      <p:sp>
        <p:nvSpPr>
          <p:cNvPr id="3466" name="Google Shape;3466;g15173327c7f_0_51"/>
          <p:cNvSpPr txBox="1"/>
          <p:nvPr>
            <p:ph idx="7" type="title"/>
          </p:nvPr>
        </p:nvSpPr>
        <p:spPr>
          <a:xfrm>
            <a:off x="3481800" y="2152650"/>
            <a:ext cx="2228700" cy="3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</a:t>
            </a:r>
            <a:endParaRPr/>
          </a:p>
        </p:txBody>
      </p:sp>
      <p:sp>
        <p:nvSpPr>
          <p:cNvPr id="3467" name="Google Shape;3467;g15173327c7f_0_51"/>
          <p:cNvSpPr txBox="1"/>
          <p:nvPr>
            <p:ph idx="8" type="title"/>
          </p:nvPr>
        </p:nvSpPr>
        <p:spPr>
          <a:xfrm>
            <a:off x="6200700" y="2152650"/>
            <a:ext cx="2228700" cy="3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Overnight Stays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g15173327c7f_0_30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3473" name="Google Shape;3473;g15173327c7f_0_30"/>
          <p:cNvSpPr txBox="1"/>
          <p:nvPr>
            <p:ph idx="1" type="body"/>
          </p:nvPr>
        </p:nvSpPr>
        <p:spPr>
          <a:xfrm>
            <a:off x="714300" y="1246825"/>
            <a:ext cx="7715400" cy="3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Where did we get our data:</a:t>
            </a:r>
            <a:endParaRPr sz="2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IDAWEB from BFS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Snow depth (morning </a:t>
            </a:r>
            <a:r>
              <a:rPr lang="en" sz="1600"/>
              <a:t>measurement</a:t>
            </a:r>
            <a:r>
              <a:rPr lang="en" sz="1600"/>
              <a:t> at 6 UTC)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Temperature (daily </a:t>
            </a:r>
            <a:r>
              <a:rPr lang="en"/>
              <a:t>minimum</a:t>
            </a:r>
            <a:r>
              <a:rPr lang="en" sz="1600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STAT-TAB from BFS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Overnight Stay (monthly)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Arosa and Meiringen/Hasliberg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7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8" name="Google Shape;3478;g15173327c7f_0_46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3479" name="Google Shape;3479;g15173327c7f_0_46"/>
          <p:cNvSpPr txBox="1"/>
          <p:nvPr>
            <p:ph idx="1" type="body"/>
          </p:nvPr>
        </p:nvSpPr>
        <p:spPr>
          <a:xfrm>
            <a:off x="714300" y="1347050"/>
            <a:ext cx="7715400" cy="3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Multi-Page</a:t>
            </a:r>
            <a:r>
              <a:rPr lang="en"/>
              <a:t> Application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Built with Streamlit</a:t>
            </a:r>
            <a:endParaRPr/>
          </a:p>
        </p:txBody>
      </p:sp>
      <p:pic>
        <p:nvPicPr>
          <p:cNvPr id="3480" name="Google Shape;3480;g15173327c7f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919" y="2192475"/>
            <a:ext cx="1705608" cy="10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1" name="Google Shape;3481;g15173327c7f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938" y="2794318"/>
            <a:ext cx="3378526" cy="18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2" name="Google Shape;3482;g15173327c7f_0_46"/>
          <p:cNvSpPr txBox="1"/>
          <p:nvPr/>
        </p:nvSpPr>
        <p:spPr>
          <a:xfrm>
            <a:off x="4101948" y="2301725"/>
            <a:ext cx="3378600" cy="492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Dashboard WIP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6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15173327c7f_0_56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Snow Days</a:t>
            </a:r>
            <a:endParaRPr/>
          </a:p>
        </p:txBody>
      </p:sp>
      <p:pic>
        <p:nvPicPr>
          <p:cNvPr id="3488" name="Google Shape;3488;g15173327c7f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086" y="69125"/>
            <a:ext cx="3104788" cy="22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9" name="Google Shape;3489;g15173327c7f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3500" y="2295800"/>
            <a:ext cx="2998375" cy="215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0" name="Google Shape;3490;g15173327c7f_0_56"/>
          <p:cNvSpPr txBox="1"/>
          <p:nvPr>
            <p:ph idx="4294967295" type="body"/>
          </p:nvPr>
        </p:nvSpPr>
        <p:spPr>
          <a:xfrm>
            <a:off x="714300" y="1246825"/>
            <a:ext cx="4172700" cy="3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vvic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Natural s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now height to ski: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40cm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vvic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Natural snow required for technical snow: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20cm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vvic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Clear decreasing trend observed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4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5173327c7f_0_96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</a:t>
            </a:r>
            <a:endParaRPr/>
          </a:p>
        </p:txBody>
      </p:sp>
      <p:sp>
        <p:nvSpPr>
          <p:cNvPr id="3496" name="Google Shape;3496;g15173327c7f_0_96"/>
          <p:cNvSpPr txBox="1"/>
          <p:nvPr>
            <p:ph idx="1" type="body"/>
          </p:nvPr>
        </p:nvSpPr>
        <p:spPr>
          <a:xfrm>
            <a:off x="883750" y="123967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daily average </a:t>
            </a:r>
            <a:endParaRPr/>
          </a:p>
        </p:txBody>
      </p:sp>
      <p:pic>
        <p:nvPicPr>
          <p:cNvPr id="3497" name="Google Shape;3497;g15173327c7f_0_96"/>
          <p:cNvPicPr preferRelativeResize="0"/>
          <p:nvPr/>
        </p:nvPicPr>
        <p:blipFill rotWithShape="1">
          <a:blip r:embed="rId3">
            <a:alphaModFix/>
          </a:blip>
          <a:srcRect b="0" l="0" r="2267" t="5087"/>
          <a:stretch/>
        </p:blipFill>
        <p:spPr>
          <a:xfrm>
            <a:off x="674575" y="1819525"/>
            <a:ext cx="3734125" cy="26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8" name="Google Shape;3498;g15173327c7f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325" y="1812375"/>
            <a:ext cx="3625826" cy="303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9" name="Google Shape;3499;g15173327c7f_0_96"/>
          <p:cNvSpPr txBox="1"/>
          <p:nvPr/>
        </p:nvSpPr>
        <p:spPr>
          <a:xfrm>
            <a:off x="883750" y="4339200"/>
            <a:ext cx="12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Meiringen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00" name="Google Shape;3500;g15173327c7f_0_96"/>
          <p:cNvSpPr txBox="1"/>
          <p:nvPr/>
        </p:nvSpPr>
        <p:spPr>
          <a:xfrm>
            <a:off x="4894200" y="1412175"/>
            <a:ext cx="424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Arosa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stel Portfolio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2AB6B3"/>
      </a:lt2>
      <a:accent1>
        <a:srgbClr val="D5EBC5"/>
      </a:accent1>
      <a:accent2>
        <a:srgbClr val="8CBEAA"/>
      </a:accent2>
      <a:accent3>
        <a:srgbClr val="E9D069"/>
      </a:accent3>
      <a:accent4>
        <a:srgbClr val="D5EBC5"/>
      </a:accent4>
      <a:accent5>
        <a:srgbClr val="8CBEAA"/>
      </a:accent5>
      <a:accent6>
        <a:srgbClr val="E9D069"/>
      </a:accent6>
      <a:hlink>
        <a:srgbClr val="8CBEA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